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2"/>
    <p:sldId id="256" r:id="rId3"/>
    <p:sldId id="257" r:id="rId4"/>
    <p:sldId id="258" r:id="rId5"/>
    <p:sldId id="259" r:id="rId6"/>
    <p:sldId id="260" r:id="rId7"/>
    <p:sldId id="276" r:id="rId8"/>
    <p:sldId id="262" r:id="rId9"/>
    <p:sldId id="272" r:id="rId10"/>
    <p:sldId id="263" r:id="rId11"/>
    <p:sldId id="273" r:id="rId12"/>
    <p:sldId id="271" r:id="rId13"/>
    <p:sldId id="264" r:id="rId14"/>
    <p:sldId id="265" r:id="rId15"/>
    <p:sldId id="274" r:id="rId16"/>
    <p:sldId id="266" r:id="rId17"/>
    <p:sldId id="267" r:id="rId18"/>
    <p:sldId id="268" r:id="rId19"/>
    <p:sldId id="269" r:id="rId20"/>
    <p:sldId id="275" r:id="rId21"/>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A"/>
    <a:srgbClr val="001A0C"/>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2019</c:v>
                </c:pt>
              </c:strCache>
            </c:strRef>
          </c:tx>
          <c:dLbls>
            <c:dLbl>
              <c:idx val="0"/>
              <c:layout>
                <c:manualLayout>
                  <c:x val="6.4102564102564204E-3"/>
                  <c:y val="-2.1929824561403577E-3"/>
                </c:manualLayout>
              </c:layout>
              <c:showVal val="1"/>
            </c:dLbl>
            <c:showVal val="1"/>
          </c:dLbls>
          <c:cat>
            <c:strRef>
              <c:f>Лист1!$A$2:$A$6</c:f>
              <c:strCache>
                <c:ptCount val="5"/>
                <c:pt idx="0">
                  <c:v>Зоны отдыха, спортивные и детские площадки</c:v>
                </c:pt>
                <c:pt idx="1">
                  <c:v>Благоустройство скверов, площадей , парков </c:v>
                </c:pt>
                <c:pt idx="2">
                  <c:v>Благоустройство прилегающих территорий школ, ДК</c:v>
                </c:pt>
                <c:pt idx="3">
                  <c:v>Памятники, могилы, обелиски, воинские захоронения, кладбища</c:v>
                </c:pt>
                <c:pt idx="4">
                  <c:v>Другое</c:v>
                </c:pt>
              </c:strCache>
            </c:strRef>
          </c:cat>
          <c:val>
            <c:numRef>
              <c:f>Лист1!$B$2:$B$6</c:f>
              <c:numCache>
                <c:formatCode>General</c:formatCode>
                <c:ptCount val="5"/>
                <c:pt idx="0">
                  <c:v>24</c:v>
                </c:pt>
                <c:pt idx="1">
                  <c:v>26</c:v>
                </c:pt>
                <c:pt idx="2">
                  <c:v>2</c:v>
                </c:pt>
                <c:pt idx="3">
                  <c:v>35</c:v>
                </c:pt>
                <c:pt idx="4">
                  <c:v>3</c:v>
                </c:pt>
              </c:numCache>
            </c:numRef>
          </c:val>
        </c:ser>
        <c:ser>
          <c:idx val="1"/>
          <c:order val="1"/>
          <c:tx>
            <c:strRef>
              <c:f>Лист1!$C$1</c:f>
              <c:strCache>
                <c:ptCount val="1"/>
                <c:pt idx="0">
                  <c:v>2020</c:v>
                </c:pt>
              </c:strCache>
            </c:strRef>
          </c:tx>
          <c:dLbls>
            <c:dLbl>
              <c:idx val="0"/>
              <c:layout>
                <c:manualLayout>
                  <c:x val="3.2051282051282111E-3"/>
                  <c:y val="-6.5789473684210653E-3"/>
                </c:manualLayout>
              </c:layout>
              <c:showVal val="1"/>
            </c:dLbl>
            <c:dLbl>
              <c:idx val="1"/>
              <c:layout>
                <c:manualLayout>
                  <c:x val="6.4102564102564204E-3"/>
                  <c:y val="-2.1929824561403577E-3"/>
                </c:manualLayout>
              </c:layout>
              <c:showVal val="1"/>
            </c:dLbl>
            <c:showVal val="1"/>
          </c:dLbls>
          <c:cat>
            <c:strRef>
              <c:f>Лист1!$A$2:$A$6</c:f>
              <c:strCache>
                <c:ptCount val="5"/>
                <c:pt idx="0">
                  <c:v>Зоны отдыха, спортивные и детские площадки</c:v>
                </c:pt>
                <c:pt idx="1">
                  <c:v>Благоустройство скверов, площадей , парков </c:v>
                </c:pt>
                <c:pt idx="2">
                  <c:v>Благоустройство прилегающих территорий школ, ДК</c:v>
                </c:pt>
                <c:pt idx="3">
                  <c:v>Памятники, могилы, обелиски, воинские захоронения, кладбища</c:v>
                </c:pt>
                <c:pt idx="4">
                  <c:v>Другое</c:v>
                </c:pt>
              </c:strCache>
            </c:strRef>
          </c:cat>
          <c:val>
            <c:numRef>
              <c:f>Лист1!$C$2:$C$6</c:f>
              <c:numCache>
                <c:formatCode>General</c:formatCode>
                <c:ptCount val="5"/>
                <c:pt idx="0">
                  <c:v>16</c:v>
                </c:pt>
                <c:pt idx="1">
                  <c:v>13</c:v>
                </c:pt>
                <c:pt idx="2">
                  <c:v>3</c:v>
                </c:pt>
                <c:pt idx="3">
                  <c:v>85</c:v>
                </c:pt>
                <c:pt idx="4">
                  <c:v>2</c:v>
                </c:pt>
              </c:numCache>
            </c:numRef>
          </c:val>
        </c:ser>
        <c:ser>
          <c:idx val="2"/>
          <c:order val="2"/>
          <c:tx>
            <c:strRef>
              <c:f>Лист1!$D$1</c:f>
              <c:strCache>
                <c:ptCount val="1"/>
                <c:pt idx="0">
                  <c:v>2021</c:v>
                </c:pt>
              </c:strCache>
            </c:strRef>
          </c:tx>
          <c:dLbls>
            <c:dLbl>
              <c:idx val="0"/>
              <c:layout>
                <c:manualLayout>
                  <c:x val="9.6153846153846281E-3"/>
                  <c:y val="0"/>
                </c:manualLayout>
              </c:layout>
              <c:showVal val="1"/>
            </c:dLbl>
            <c:dLbl>
              <c:idx val="1"/>
              <c:layout>
                <c:manualLayout>
                  <c:x val="1.2820512820512843E-2"/>
                  <c:y val="-6.5789473684210653E-3"/>
                </c:manualLayout>
              </c:layout>
              <c:showVal val="1"/>
            </c:dLbl>
            <c:dLbl>
              <c:idx val="2"/>
              <c:layout>
                <c:manualLayout>
                  <c:x val="1.121794871794872E-2"/>
                  <c:y val="-6.5789473684209837E-3"/>
                </c:manualLayout>
              </c:layout>
              <c:showVal val="1"/>
            </c:dLbl>
            <c:dLbl>
              <c:idx val="3"/>
              <c:layout>
                <c:manualLayout>
                  <c:x val="1.2820512820512843E-2"/>
                  <c:y val="0"/>
                </c:manualLayout>
              </c:layout>
              <c:showVal val="1"/>
            </c:dLbl>
            <c:showVal val="1"/>
          </c:dLbls>
          <c:cat>
            <c:strRef>
              <c:f>Лист1!$A$2:$A$6</c:f>
              <c:strCache>
                <c:ptCount val="5"/>
                <c:pt idx="0">
                  <c:v>Зоны отдыха, спортивные и детские площадки</c:v>
                </c:pt>
                <c:pt idx="1">
                  <c:v>Благоустройство скверов, площадей , парков </c:v>
                </c:pt>
                <c:pt idx="2">
                  <c:v>Благоустройство прилегающих территорий школ, ДК</c:v>
                </c:pt>
                <c:pt idx="3">
                  <c:v>Памятники, могилы, обелиски, воинские захоронения, кладбища</c:v>
                </c:pt>
                <c:pt idx="4">
                  <c:v>Другое</c:v>
                </c:pt>
              </c:strCache>
            </c:strRef>
          </c:cat>
          <c:val>
            <c:numRef>
              <c:f>Лист1!$D$2:$D$6</c:f>
              <c:numCache>
                <c:formatCode>General</c:formatCode>
                <c:ptCount val="5"/>
                <c:pt idx="0">
                  <c:v>48</c:v>
                </c:pt>
                <c:pt idx="1">
                  <c:v>18</c:v>
                </c:pt>
                <c:pt idx="2">
                  <c:v>7</c:v>
                </c:pt>
                <c:pt idx="3">
                  <c:v>78</c:v>
                </c:pt>
                <c:pt idx="4">
                  <c:v>6</c:v>
                </c:pt>
              </c:numCache>
            </c:numRef>
          </c:val>
        </c:ser>
        <c:shape val="box"/>
        <c:axId val="70686592"/>
        <c:axId val="70688128"/>
        <c:axId val="0"/>
      </c:bar3DChart>
      <c:catAx>
        <c:axId val="70686592"/>
        <c:scaling>
          <c:orientation val="minMax"/>
        </c:scaling>
        <c:axPos val="b"/>
        <c:tickLblPos val="nextTo"/>
        <c:txPr>
          <a:bodyPr/>
          <a:lstStyle/>
          <a:p>
            <a:pPr>
              <a:defRPr sz="1200"/>
            </a:pPr>
            <a:endParaRPr lang="ru-RU"/>
          </a:p>
        </c:txPr>
        <c:crossAx val="70688128"/>
        <c:crosses val="autoZero"/>
        <c:auto val="1"/>
        <c:lblAlgn val="ctr"/>
        <c:lblOffset val="100"/>
      </c:catAx>
      <c:valAx>
        <c:axId val="70688128"/>
        <c:scaling>
          <c:orientation val="minMax"/>
        </c:scaling>
        <c:axPos val="l"/>
        <c:majorGridlines/>
        <c:numFmt formatCode="General" sourceLinked="1"/>
        <c:tickLblPos val="nextTo"/>
        <c:crossAx val="70686592"/>
        <c:crosses val="autoZero"/>
        <c:crossBetween val="between"/>
      </c:valAx>
    </c:plotArea>
    <c:legend>
      <c:legendPos val="r"/>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011170" cy="6858000"/>
          </a:xfrm>
          <a:custGeom>
            <a:avLst/>
            <a:gdLst/>
            <a:ahLst/>
            <a:cxnLst/>
            <a:rect l="l" t="t" r="r" b="b"/>
            <a:pathLst>
              <a:path w="3011170" h="6858000">
                <a:moveTo>
                  <a:pt x="0" y="5221502"/>
                </a:moveTo>
                <a:lnTo>
                  <a:pt x="2995295" y="3938016"/>
                </a:lnTo>
              </a:path>
              <a:path w="3011170" h="6858000">
                <a:moveTo>
                  <a:pt x="0" y="5111774"/>
                </a:moveTo>
                <a:lnTo>
                  <a:pt x="2995295" y="3828288"/>
                </a:lnTo>
              </a:path>
              <a:path w="3011170" h="6858000">
                <a:moveTo>
                  <a:pt x="0" y="5000087"/>
                </a:moveTo>
                <a:lnTo>
                  <a:pt x="2990723" y="3718560"/>
                </a:lnTo>
              </a:path>
              <a:path w="3011170" h="6858000">
                <a:moveTo>
                  <a:pt x="0" y="4766262"/>
                </a:moveTo>
                <a:lnTo>
                  <a:pt x="2989199" y="3485388"/>
                </a:lnTo>
              </a:path>
              <a:path w="3011170" h="6858000">
                <a:moveTo>
                  <a:pt x="0" y="4882739"/>
                </a:moveTo>
                <a:lnTo>
                  <a:pt x="2990723" y="3601212"/>
                </a:lnTo>
              </a:path>
              <a:path w="3011170" h="6858000">
                <a:moveTo>
                  <a:pt x="0" y="4508488"/>
                </a:moveTo>
                <a:lnTo>
                  <a:pt x="2992247" y="3226308"/>
                </a:lnTo>
              </a:path>
              <a:path w="3011170" h="6858000">
                <a:moveTo>
                  <a:pt x="0" y="4635851"/>
                </a:moveTo>
                <a:lnTo>
                  <a:pt x="2990723" y="3354324"/>
                </a:lnTo>
              </a:path>
              <a:path w="3011170" h="6858000">
                <a:moveTo>
                  <a:pt x="0" y="4072625"/>
                </a:moveTo>
                <a:lnTo>
                  <a:pt x="2981579" y="2795016"/>
                </a:lnTo>
              </a:path>
              <a:path w="3011170" h="6858000">
                <a:moveTo>
                  <a:pt x="0" y="4357177"/>
                </a:moveTo>
                <a:lnTo>
                  <a:pt x="2987675" y="3076955"/>
                </a:lnTo>
              </a:path>
              <a:path w="3011170" h="6858000">
                <a:moveTo>
                  <a:pt x="0" y="4220670"/>
                </a:moveTo>
                <a:lnTo>
                  <a:pt x="2989199" y="2939796"/>
                </a:lnTo>
              </a:path>
              <a:path w="3011170" h="6858000">
                <a:moveTo>
                  <a:pt x="0" y="3095957"/>
                </a:moveTo>
                <a:lnTo>
                  <a:pt x="2999867" y="1810512"/>
                </a:lnTo>
              </a:path>
              <a:path w="3011170" h="6858000">
                <a:moveTo>
                  <a:pt x="0" y="2986229"/>
                </a:moveTo>
                <a:lnTo>
                  <a:pt x="2999867" y="1700784"/>
                </a:lnTo>
              </a:path>
              <a:path w="3011170" h="6858000">
                <a:moveTo>
                  <a:pt x="0" y="2874542"/>
                </a:moveTo>
                <a:lnTo>
                  <a:pt x="2995295" y="1591055"/>
                </a:lnTo>
              </a:path>
              <a:path w="3011170" h="6858000">
                <a:moveTo>
                  <a:pt x="0" y="2640717"/>
                </a:moveTo>
                <a:lnTo>
                  <a:pt x="2993771" y="1357884"/>
                </a:lnTo>
              </a:path>
              <a:path w="3011170" h="6858000">
                <a:moveTo>
                  <a:pt x="0" y="2759371"/>
                </a:moveTo>
                <a:lnTo>
                  <a:pt x="2996819" y="1475232"/>
                </a:lnTo>
              </a:path>
              <a:path w="3011170" h="6858000">
                <a:moveTo>
                  <a:pt x="0" y="2382943"/>
                </a:moveTo>
                <a:lnTo>
                  <a:pt x="2996819" y="1098803"/>
                </a:lnTo>
              </a:path>
              <a:path w="3011170" h="6858000">
                <a:moveTo>
                  <a:pt x="0" y="2511830"/>
                </a:moveTo>
                <a:lnTo>
                  <a:pt x="2995295" y="1228344"/>
                </a:lnTo>
              </a:path>
              <a:path w="3011170" h="6858000">
                <a:moveTo>
                  <a:pt x="0" y="1947080"/>
                </a:moveTo>
                <a:lnTo>
                  <a:pt x="2986151" y="667512"/>
                </a:lnTo>
              </a:path>
              <a:path w="3011170" h="6858000">
                <a:moveTo>
                  <a:pt x="0" y="2231632"/>
                </a:moveTo>
                <a:lnTo>
                  <a:pt x="2992247" y="949451"/>
                </a:lnTo>
              </a:path>
              <a:path w="3011170" h="6858000">
                <a:moveTo>
                  <a:pt x="0" y="2096649"/>
                </a:moveTo>
                <a:lnTo>
                  <a:pt x="2993771" y="813815"/>
                </a:lnTo>
              </a:path>
              <a:path w="3011170" h="6858000">
                <a:moveTo>
                  <a:pt x="0" y="3159976"/>
                </a:moveTo>
                <a:lnTo>
                  <a:pt x="2997962" y="3943985"/>
                </a:lnTo>
              </a:path>
              <a:path w="3011170" h="6858000">
                <a:moveTo>
                  <a:pt x="0" y="3049171"/>
                </a:moveTo>
                <a:lnTo>
                  <a:pt x="2984119" y="3817620"/>
                </a:lnTo>
              </a:path>
              <a:path w="3011170" h="6858000">
                <a:moveTo>
                  <a:pt x="0" y="2953332"/>
                </a:moveTo>
                <a:lnTo>
                  <a:pt x="3002153" y="3722370"/>
                </a:lnTo>
              </a:path>
              <a:path w="3011170" h="6858000">
                <a:moveTo>
                  <a:pt x="0" y="2715108"/>
                </a:moveTo>
                <a:lnTo>
                  <a:pt x="2994152" y="3478276"/>
                </a:lnTo>
              </a:path>
              <a:path w="3011170" h="6858000">
                <a:moveTo>
                  <a:pt x="0" y="2848585"/>
                </a:moveTo>
                <a:lnTo>
                  <a:pt x="2997708" y="3604641"/>
                </a:lnTo>
              </a:path>
              <a:path w="3011170" h="6858000">
                <a:moveTo>
                  <a:pt x="0" y="2449857"/>
                </a:moveTo>
                <a:lnTo>
                  <a:pt x="3011043" y="3225546"/>
                </a:lnTo>
              </a:path>
              <a:path w="3011170" h="6858000">
                <a:moveTo>
                  <a:pt x="0" y="2580107"/>
                </a:moveTo>
                <a:lnTo>
                  <a:pt x="3005201" y="3353435"/>
                </a:lnTo>
              </a:path>
              <a:path w="3011170" h="6858000">
                <a:moveTo>
                  <a:pt x="0" y="2025339"/>
                </a:moveTo>
                <a:lnTo>
                  <a:pt x="2985389" y="2806573"/>
                </a:lnTo>
              </a:path>
              <a:path w="3011170" h="6858000">
                <a:moveTo>
                  <a:pt x="0" y="2320095"/>
                </a:moveTo>
                <a:lnTo>
                  <a:pt x="2997581" y="3074797"/>
                </a:lnTo>
              </a:path>
              <a:path w="3011170" h="6858000">
                <a:moveTo>
                  <a:pt x="0" y="2155069"/>
                </a:moveTo>
                <a:lnTo>
                  <a:pt x="2994406" y="2946527"/>
                </a:lnTo>
              </a:path>
              <a:path w="3011170" h="6858000">
                <a:moveTo>
                  <a:pt x="0" y="1038708"/>
                </a:moveTo>
                <a:lnTo>
                  <a:pt x="2985770" y="1819528"/>
                </a:lnTo>
              </a:path>
              <a:path w="3011170" h="6858000">
                <a:moveTo>
                  <a:pt x="0" y="929378"/>
                </a:moveTo>
                <a:lnTo>
                  <a:pt x="2971927" y="1694688"/>
                </a:lnTo>
              </a:path>
              <a:path w="3011170" h="6858000">
                <a:moveTo>
                  <a:pt x="0" y="831999"/>
                </a:moveTo>
                <a:lnTo>
                  <a:pt x="2989961" y="1597914"/>
                </a:lnTo>
              </a:path>
              <a:path w="3011170" h="6858000">
                <a:moveTo>
                  <a:pt x="0" y="595284"/>
                </a:moveTo>
                <a:lnTo>
                  <a:pt x="2981960" y="1355344"/>
                </a:lnTo>
              </a:path>
              <a:path w="3011170" h="6858000">
                <a:moveTo>
                  <a:pt x="0" y="728728"/>
                </a:moveTo>
                <a:lnTo>
                  <a:pt x="2985516" y="1481709"/>
                </a:lnTo>
              </a:path>
              <a:path w="3011170" h="6858000">
                <a:moveTo>
                  <a:pt x="0" y="330065"/>
                </a:moveTo>
                <a:lnTo>
                  <a:pt x="2998851" y="1102614"/>
                </a:lnTo>
              </a:path>
              <a:path w="3011170" h="6858000">
                <a:moveTo>
                  <a:pt x="0" y="460312"/>
                </a:moveTo>
                <a:lnTo>
                  <a:pt x="2993009" y="1230502"/>
                </a:lnTo>
              </a:path>
              <a:path w="3011170" h="6858000">
                <a:moveTo>
                  <a:pt x="362270" y="0"/>
                </a:moveTo>
                <a:lnTo>
                  <a:pt x="2974721" y="683640"/>
                </a:lnTo>
              </a:path>
              <a:path w="3011170" h="6858000">
                <a:moveTo>
                  <a:pt x="0" y="198325"/>
                </a:moveTo>
                <a:lnTo>
                  <a:pt x="2986913" y="950340"/>
                </a:lnTo>
              </a:path>
              <a:path w="3011170" h="6858000">
                <a:moveTo>
                  <a:pt x="0" y="33836"/>
                </a:moveTo>
                <a:lnTo>
                  <a:pt x="2982214" y="822071"/>
                </a:lnTo>
              </a:path>
              <a:path w="3011170" h="6858000">
                <a:moveTo>
                  <a:pt x="2180864" y="6857998"/>
                </a:moveTo>
                <a:lnTo>
                  <a:pt x="2995295" y="6509004"/>
                </a:lnTo>
              </a:path>
              <a:path w="3011170" h="6858000">
                <a:moveTo>
                  <a:pt x="1924797" y="6857998"/>
                </a:moveTo>
                <a:lnTo>
                  <a:pt x="2995295" y="6399276"/>
                </a:lnTo>
              </a:path>
              <a:path w="3011170" h="6858000">
                <a:moveTo>
                  <a:pt x="1664158" y="6857998"/>
                </a:moveTo>
                <a:lnTo>
                  <a:pt x="2990723" y="6289548"/>
                </a:lnTo>
              </a:path>
              <a:path w="3011170" h="6858000">
                <a:moveTo>
                  <a:pt x="1118492" y="6857998"/>
                </a:moveTo>
                <a:lnTo>
                  <a:pt x="2989199" y="6056376"/>
                </a:lnTo>
              </a:path>
              <a:path w="3011170" h="6858000">
                <a:moveTo>
                  <a:pt x="1393864" y="6857999"/>
                </a:moveTo>
                <a:lnTo>
                  <a:pt x="2990723" y="6173724"/>
                </a:lnTo>
              </a:path>
              <a:path w="3011170" h="6858000">
                <a:moveTo>
                  <a:pt x="516938" y="6857998"/>
                </a:moveTo>
                <a:lnTo>
                  <a:pt x="2992247" y="5797296"/>
                </a:lnTo>
              </a:path>
              <a:path w="3011170" h="6858000">
                <a:moveTo>
                  <a:pt x="817714" y="6857999"/>
                </a:moveTo>
                <a:lnTo>
                  <a:pt x="2990723" y="5926836"/>
                </a:lnTo>
              </a:path>
              <a:path w="3011170" h="6858000">
                <a:moveTo>
                  <a:pt x="0" y="6643650"/>
                </a:moveTo>
                <a:lnTo>
                  <a:pt x="2981579" y="5366004"/>
                </a:lnTo>
              </a:path>
              <a:path w="3011170" h="6858000">
                <a:moveTo>
                  <a:pt x="163823" y="6857998"/>
                </a:moveTo>
                <a:lnTo>
                  <a:pt x="2987675" y="5647944"/>
                </a:lnTo>
              </a:path>
              <a:path w="3011170" h="6858000">
                <a:moveTo>
                  <a:pt x="0" y="6791691"/>
                </a:moveTo>
                <a:lnTo>
                  <a:pt x="2989199" y="5510784"/>
                </a:lnTo>
              </a:path>
              <a:path w="3011170" h="6858000">
                <a:moveTo>
                  <a:pt x="0" y="5725007"/>
                </a:moveTo>
                <a:lnTo>
                  <a:pt x="2985770" y="6505803"/>
                </a:lnTo>
              </a:path>
              <a:path w="3011170" h="6858000">
                <a:moveTo>
                  <a:pt x="0" y="5615677"/>
                </a:moveTo>
                <a:lnTo>
                  <a:pt x="2971927" y="6380962"/>
                </a:lnTo>
              </a:path>
              <a:path w="3011170" h="6858000">
                <a:moveTo>
                  <a:pt x="0" y="5519822"/>
                </a:moveTo>
                <a:lnTo>
                  <a:pt x="2989961" y="6285699"/>
                </a:lnTo>
              </a:path>
              <a:path w="3011170" h="6858000">
                <a:moveTo>
                  <a:pt x="0" y="5281586"/>
                </a:moveTo>
                <a:lnTo>
                  <a:pt x="2981960" y="6041694"/>
                </a:lnTo>
              </a:path>
              <a:path w="3011170" h="6858000">
                <a:moveTo>
                  <a:pt x="0" y="5415028"/>
                </a:moveTo>
                <a:lnTo>
                  <a:pt x="2985516" y="6168021"/>
                </a:lnTo>
              </a:path>
              <a:path w="3011170" h="6858000">
                <a:moveTo>
                  <a:pt x="0" y="5016367"/>
                </a:moveTo>
                <a:lnTo>
                  <a:pt x="2998851" y="5788964"/>
                </a:lnTo>
              </a:path>
              <a:path w="3011170" h="6858000">
                <a:moveTo>
                  <a:pt x="0" y="5146610"/>
                </a:moveTo>
                <a:lnTo>
                  <a:pt x="2993009" y="5916739"/>
                </a:lnTo>
              </a:path>
              <a:path w="3011170" h="6858000">
                <a:moveTo>
                  <a:pt x="0" y="4591499"/>
                </a:moveTo>
                <a:lnTo>
                  <a:pt x="2974721" y="5369941"/>
                </a:lnTo>
              </a:path>
              <a:path w="3011170" h="6858000">
                <a:moveTo>
                  <a:pt x="0" y="4884625"/>
                </a:moveTo>
                <a:lnTo>
                  <a:pt x="2986913" y="5636653"/>
                </a:lnTo>
              </a:path>
              <a:path w="3011170" h="6858000">
                <a:moveTo>
                  <a:pt x="0" y="4720136"/>
                </a:moveTo>
                <a:lnTo>
                  <a:pt x="2982214" y="5508371"/>
                </a:lnTo>
              </a:path>
            </a:pathLst>
          </a:custGeom>
          <a:ln w="3175">
            <a:solidFill>
              <a:srgbClr val="EEF5FA"/>
            </a:solidFill>
          </a:ln>
        </p:spPr>
        <p:txBody>
          <a:bodyPr wrap="square" lIns="0" tIns="0" rIns="0" bIns="0" rtlCol="0"/>
          <a:lstStyle/>
          <a:p>
            <a:endParaRPr/>
          </a:p>
        </p:txBody>
      </p:sp>
      <p:sp>
        <p:nvSpPr>
          <p:cNvPr id="17" name="bg object 17"/>
          <p:cNvSpPr/>
          <p:nvPr/>
        </p:nvSpPr>
        <p:spPr>
          <a:xfrm>
            <a:off x="2993136" y="27431"/>
            <a:ext cx="3103880" cy="6478270"/>
          </a:xfrm>
          <a:custGeom>
            <a:avLst/>
            <a:gdLst/>
            <a:ahLst/>
            <a:cxnLst/>
            <a:rect l="l" t="t" r="r" b="b"/>
            <a:pathLst>
              <a:path w="3103879" h="6478270">
                <a:moveTo>
                  <a:pt x="13715" y="6478181"/>
                </a:moveTo>
                <a:lnTo>
                  <a:pt x="3103499" y="5154168"/>
                </a:lnTo>
              </a:path>
              <a:path w="3103879" h="6478270">
                <a:moveTo>
                  <a:pt x="13715" y="6369977"/>
                </a:moveTo>
                <a:lnTo>
                  <a:pt x="3103499" y="5045964"/>
                </a:lnTo>
              </a:path>
              <a:path w="3103879" h="6478270">
                <a:moveTo>
                  <a:pt x="9143" y="6260249"/>
                </a:moveTo>
                <a:lnTo>
                  <a:pt x="3098927" y="4936236"/>
                </a:lnTo>
              </a:path>
              <a:path w="3103879" h="6478270">
                <a:moveTo>
                  <a:pt x="7619" y="6025553"/>
                </a:moveTo>
                <a:lnTo>
                  <a:pt x="3097403" y="4701540"/>
                </a:lnTo>
              </a:path>
              <a:path w="3103879" h="6478270">
                <a:moveTo>
                  <a:pt x="9143" y="6142901"/>
                </a:moveTo>
                <a:lnTo>
                  <a:pt x="3098927" y="4818888"/>
                </a:lnTo>
              </a:path>
              <a:path w="3103879" h="6478270">
                <a:moveTo>
                  <a:pt x="10668" y="5766473"/>
                </a:moveTo>
                <a:lnTo>
                  <a:pt x="3100451" y="4442460"/>
                </a:lnTo>
              </a:path>
              <a:path w="3103879" h="6478270">
                <a:moveTo>
                  <a:pt x="9143" y="5896013"/>
                </a:moveTo>
                <a:lnTo>
                  <a:pt x="3098927" y="4572000"/>
                </a:lnTo>
              </a:path>
              <a:path w="3103879" h="6478270">
                <a:moveTo>
                  <a:pt x="0" y="5335143"/>
                </a:moveTo>
                <a:lnTo>
                  <a:pt x="3089783" y="4011168"/>
                </a:lnTo>
              </a:path>
              <a:path w="3103879" h="6478270">
                <a:moveTo>
                  <a:pt x="6095" y="5617121"/>
                </a:moveTo>
                <a:lnTo>
                  <a:pt x="3095879" y="4293108"/>
                </a:lnTo>
              </a:path>
              <a:path w="3103879" h="6478270">
                <a:moveTo>
                  <a:pt x="7619" y="5481447"/>
                </a:moveTo>
                <a:lnTo>
                  <a:pt x="3097403" y="4157472"/>
                </a:lnTo>
              </a:path>
              <a:path w="3103879" h="6478270">
                <a:moveTo>
                  <a:pt x="13715" y="1776603"/>
                </a:moveTo>
                <a:lnTo>
                  <a:pt x="3103499" y="452628"/>
                </a:lnTo>
              </a:path>
              <a:path w="3103879" h="6478270">
                <a:moveTo>
                  <a:pt x="13715" y="1666875"/>
                </a:moveTo>
                <a:lnTo>
                  <a:pt x="3103499" y="342900"/>
                </a:lnTo>
              </a:path>
              <a:path w="3103879" h="6478270">
                <a:moveTo>
                  <a:pt x="9143" y="1557147"/>
                </a:moveTo>
                <a:lnTo>
                  <a:pt x="3098927" y="233172"/>
                </a:lnTo>
              </a:path>
              <a:path w="3103879" h="6478270">
                <a:moveTo>
                  <a:pt x="7619" y="1323975"/>
                </a:moveTo>
                <a:lnTo>
                  <a:pt x="3097403" y="0"/>
                </a:lnTo>
              </a:path>
              <a:path w="3103879" h="6478270">
                <a:moveTo>
                  <a:pt x="9143" y="1439799"/>
                </a:moveTo>
                <a:lnTo>
                  <a:pt x="3098927" y="115824"/>
                </a:lnTo>
              </a:path>
            </a:pathLst>
          </a:custGeom>
          <a:ln w="3175">
            <a:solidFill>
              <a:srgbClr val="EEF5FA"/>
            </a:solidFill>
          </a:ln>
        </p:spPr>
        <p:txBody>
          <a:bodyPr wrap="square" lIns="0" tIns="0" rIns="0" bIns="0" rtlCol="0"/>
          <a:lstStyle/>
          <a:p>
            <a:endParaRPr/>
          </a:p>
        </p:txBody>
      </p:sp>
      <p:sp>
        <p:nvSpPr>
          <p:cNvPr id="18" name="bg object 18"/>
          <p:cNvSpPr/>
          <p:nvPr/>
        </p:nvSpPr>
        <p:spPr>
          <a:xfrm>
            <a:off x="2993136" y="0"/>
            <a:ext cx="2857500" cy="1220470"/>
          </a:xfrm>
          <a:custGeom>
            <a:avLst/>
            <a:gdLst/>
            <a:ahLst/>
            <a:cxnLst/>
            <a:rect l="l" t="t" r="r" b="b"/>
            <a:pathLst>
              <a:path w="2857500" h="1220470">
                <a:moveTo>
                  <a:pt x="10668" y="1090802"/>
                </a:moveTo>
                <a:lnTo>
                  <a:pt x="2556293" y="0"/>
                </a:lnTo>
              </a:path>
              <a:path w="2857500" h="1220470">
                <a:moveTo>
                  <a:pt x="9143" y="1220342"/>
                </a:moveTo>
                <a:lnTo>
                  <a:pt x="2857079" y="0"/>
                </a:lnTo>
              </a:path>
              <a:path w="2857500" h="1220470">
                <a:moveTo>
                  <a:pt x="0" y="659511"/>
                </a:moveTo>
                <a:lnTo>
                  <a:pt x="1539112" y="0"/>
                </a:lnTo>
              </a:path>
              <a:path w="2857500" h="1220470">
                <a:moveTo>
                  <a:pt x="6095" y="941451"/>
                </a:moveTo>
                <a:lnTo>
                  <a:pt x="2203176" y="0"/>
                </a:lnTo>
              </a:path>
              <a:path w="2857500" h="1220470">
                <a:moveTo>
                  <a:pt x="7619" y="805814"/>
                </a:moveTo>
                <a:lnTo>
                  <a:pt x="1888164" y="0"/>
                </a:lnTo>
              </a:path>
            </a:pathLst>
          </a:custGeom>
          <a:ln w="3175">
            <a:solidFill>
              <a:srgbClr val="EEF5FA"/>
            </a:solidFill>
          </a:ln>
        </p:spPr>
        <p:txBody>
          <a:bodyPr wrap="square" lIns="0" tIns="0" rIns="0" bIns="0" rtlCol="0"/>
          <a:lstStyle/>
          <a:p>
            <a:endParaRPr/>
          </a:p>
        </p:txBody>
      </p:sp>
      <p:sp>
        <p:nvSpPr>
          <p:cNvPr id="19" name="bg object 19"/>
          <p:cNvSpPr/>
          <p:nvPr/>
        </p:nvSpPr>
        <p:spPr>
          <a:xfrm>
            <a:off x="2985515" y="696467"/>
            <a:ext cx="3129915" cy="4058285"/>
          </a:xfrm>
          <a:custGeom>
            <a:avLst/>
            <a:gdLst/>
            <a:ahLst/>
            <a:cxnLst/>
            <a:rect l="l" t="t" r="r" b="b"/>
            <a:pathLst>
              <a:path w="3129915" h="4058285">
                <a:moveTo>
                  <a:pt x="25907" y="3241167"/>
                </a:moveTo>
                <a:lnTo>
                  <a:pt x="3115691" y="1917192"/>
                </a:lnTo>
              </a:path>
              <a:path w="3129915" h="4058285">
                <a:moveTo>
                  <a:pt x="25907" y="3131439"/>
                </a:moveTo>
                <a:lnTo>
                  <a:pt x="3115691" y="1807464"/>
                </a:lnTo>
              </a:path>
              <a:path w="3129915" h="4058285">
                <a:moveTo>
                  <a:pt x="21335" y="3021711"/>
                </a:moveTo>
                <a:lnTo>
                  <a:pt x="3111119" y="1697736"/>
                </a:lnTo>
              </a:path>
              <a:path w="3129915" h="4058285">
                <a:moveTo>
                  <a:pt x="19811" y="2788539"/>
                </a:moveTo>
                <a:lnTo>
                  <a:pt x="3109595" y="1464564"/>
                </a:lnTo>
              </a:path>
              <a:path w="3129915" h="4058285">
                <a:moveTo>
                  <a:pt x="21335" y="2905887"/>
                </a:moveTo>
                <a:lnTo>
                  <a:pt x="3111119" y="1581912"/>
                </a:lnTo>
              </a:path>
              <a:path w="3129915" h="4058285">
                <a:moveTo>
                  <a:pt x="22859" y="2529459"/>
                </a:moveTo>
                <a:lnTo>
                  <a:pt x="3112643" y="1205484"/>
                </a:lnTo>
              </a:path>
              <a:path w="3129915" h="4058285">
                <a:moveTo>
                  <a:pt x="21335" y="2658999"/>
                </a:moveTo>
                <a:lnTo>
                  <a:pt x="3111119" y="1335024"/>
                </a:lnTo>
              </a:path>
              <a:path w="3129915" h="4058285">
                <a:moveTo>
                  <a:pt x="12191" y="2098167"/>
                </a:moveTo>
                <a:lnTo>
                  <a:pt x="3101974" y="774192"/>
                </a:lnTo>
              </a:path>
              <a:path w="3129915" h="4058285">
                <a:moveTo>
                  <a:pt x="18287" y="2380107"/>
                </a:moveTo>
                <a:lnTo>
                  <a:pt x="3108071" y="1056132"/>
                </a:lnTo>
              </a:path>
              <a:path w="3129915" h="4058285">
                <a:moveTo>
                  <a:pt x="19811" y="2244471"/>
                </a:moveTo>
                <a:lnTo>
                  <a:pt x="3109595" y="920496"/>
                </a:lnTo>
              </a:path>
              <a:path w="3129915" h="4058285">
                <a:moveTo>
                  <a:pt x="19811" y="3249168"/>
                </a:moveTo>
                <a:lnTo>
                  <a:pt x="3113785" y="4058285"/>
                </a:lnTo>
              </a:path>
              <a:path w="3129915" h="4058285">
                <a:moveTo>
                  <a:pt x="10667" y="3136392"/>
                </a:moveTo>
                <a:lnTo>
                  <a:pt x="3099943" y="3931920"/>
                </a:lnTo>
              </a:path>
              <a:path w="3129915" h="4058285">
                <a:moveTo>
                  <a:pt x="21335" y="3043428"/>
                </a:moveTo>
                <a:lnTo>
                  <a:pt x="3117976" y="3836670"/>
                </a:lnTo>
              </a:path>
              <a:path w="3129915" h="4058285">
                <a:moveTo>
                  <a:pt x="16763" y="2804160"/>
                </a:moveTo>
                <a:lnTo>
                  <a:pt x="3109975" y="3592576"/>
                </a:lnTo>
              </a:path>
              <a:path w="3129915" h="4058285">
                <a:moveTo>
                  <a:pt x="12191" y="2936748"/>
                </a:moveTo>
                <a:lnTo>
                  <a:pt x="3113532" y="3718941"/>
                </a:lnTo>
              </a:path>
              <a:path w="3129915" h="4058285">
                <a:moveTo>
                  <a:pt x="12191" y="2537460"/>
                </a:moveTo>
                <a:lnTo>
                  <a:pt x="3126867" y="3339846"/>
                </a:lnTo>
              </a:path>
              <a:path w="3129915" h="4058285">
                <a:moveTo>
                  <a:pt x="15239" y="2668524"/>
                </a:moveTo>
                <a:lnTo>
                  <a:pt x="3121024" y="3467735"/>
                </a:lnTo>
              </a:path>
              <a:path w="3129915" h="4058285">
                <a:moveTo>
                  <a:pt x="22859" y="2115312"/>
                </a:moveTo>
                <a:lnTo>
                  <a:pt x="3101212" y="2920873"/>
                </a:lnTo>
              </a:path>
              <a:path w="3129915" h="4058285">
                <a:moveTo>
                  <a:pt x="10667" y="2407920"/>
                </a:moveTo>
                <a:lnTo>
                  <a:pt x="3113405" y="3189097"/>
                </a:lnTo>
              </a:path>
              <a:path w="3129915" h="4058285">
                <a:moveTo>
                  <a:pt x="0" y="2238756"/>
                </a:moveTo>
                <a:lnTo>
                  <a:pt x="3110230" y="3060827"/>
                </a:lnTo>
              </a:path>
              <a:path w="3129915" h="4058285">
                <a:moveTo>
                  <a:pt x="22859" y="1132332"/>
                </a:moveTo>
                <a:lnTo>
                  <a:pt x="3116834" y="1941449"/>
                </a:lnTo>
              </a:path>
              <a:path w="3129915" h="4058285">
                <a:moveTo>
                  <a:pt x="15239" y="1021080"/>
                </a:moveTo>
                <a:lnTo>
                  <a:pt x="3104514" y="1816608"/>
                </a:lnTo>
              </a:path>
              <a:path w="3129915" h="4058285">
                <a:moveTo>
                  <a:pt x="25907" y="926592"/>
                </a:moveTo>
                <a:lnTo>
                  <a:pt x="3122548" y="1719834"/>
                </a:lnTo>
              </a:path>
              <a:path w="3129915" h="4058285">
                <a:moveTo>
                  <a:pt x="19811" y="688848"/>
                </a:moveTo>
                <a:lnTo>
                  <a:pt x="3113023" y="1477264"/>
                </a:lnTo>
              </a:path>
              <a:path w="3129915" h="4058285">
                <a:moveTo>
                  <a:pt x="15239" y="821436"/>
                </a:moveTo>
                <a:lnTo>
                  <a:pt x="3116580" y="1603629"/>
                </a:lnTo>
              </a:path>
              <a:path w="3129915" h="4058285">
                <a:moveTo>
                  <a:pt x="15239" y="422148"/>
                </a:moveTo>
                <a:lnTo>
                  <a:pt x="3129914" y="1224534"/>
                </a:lnTo>
              </a:path>
              <a:path w="3129915" h="4058285">
                <a:moveTo>
                  <a:pt x="18287" y="553212"/>
                </a:moveTo>
                <a:lnTo>
                  <a:pt x="3124072" y="1352423"/>
                </a:lnTo>
              </a:path>
              <a:path w="3129915" h="4058285">
                <a:moveTo>
                  <a:pt x="27431" y="0"/>
                </a:moveTo>
                <a:lnTo>
                  <a:pt x="3105785" y="805561"/>
                </a:lnTo>
              </a:path>
              <a:path w="3129915" h="4058285">
                <a:moveTo>
                  <a:pt x="15239" y="291084"/>
                </a:moveTo>
                <a:lnTo>
                  <a:pt x="3117976" y="1072261"/>
                </a:lnTo>
              </a:path>
              <a:path w="3129915" h="4058285">
                <a:moveTo>
                  <a:pt x="4571" y="121920"/>
                </a:moveTo>
                <a:lnTo>
                  <a:pt x="3114801" y="943991"/>
                </a:lnTo>
              </a:path>
            </a:pathLst>
          </a:custGeom>
          <a:ln w="3175">
            <a:solidFill>
              <a:srgbClr val="EEF5FA"/>
            </a:solidFill>
          </a:ln>
        </p:spPr>
        <p:txBody>
          <a:bodyPr wrap="square" lIns="0" tIns="0" rIns="0" bIns="0" rtlCol="0"/>
          <a:lstStyle/>
          <a:p>
            <a:endParaRPr/>
          </a:p>
        </p:txBody>
      </p:sp>
      <p:sp>
        <p:nvSpPr>
          <p:cNvPr id="20" name="bg object 20"/>
          <p:cNvSpPr/>
          <p:nvPr/>
        </p:nvSpPr>
        <p:spPr>
          <a:xfrm>
            <a:off x="2983992" y="6071616"/>
            <a:ext cx="3099435" cy="788670"/>
          </a:xfrm>
          <a:custGeom>
            <a:avLst/>
            <a:gdLst/>
            <a:ahLst/>
            <a:cxnLst/>
            <a:rect l="l" t="t" r="r" b="b"/>
            <a:pathLst>
              <a:path w="3099435" h="788670">
                <a:moveTo>
                  <a:pt x="9143" y="443484"/>
                </a:moveTo>
                <a:lnTo>
                  <a:pt x="1320385" y="786380"/>
                </a:lnTo>
              </a:path>
              <a:path w="3099435" h="788670">
                <a:moveTo>
                  <a:pt x="0" y="332232"/>
                </a:moveTo>
                <a:lnTo>
                  <a:pt x="1763656" y="786381"/>
                </a:lnTo>
              </a:path>
              <a:path w="3099435" h="788670">
                <a:moveTo>
                  <a:pt x="10668" y="239268"/>
                </a:moveTo>
                <a:lnTo>
                  <a:pt x="2146581" y="786381"/>
                </a:lnTo>
              </a:path>
              <a:path w="3099435" h="788670">
                <a:moveTo>
                  <a:pt x="6095" y="0"/>
                </a:moveTo>
                <a:lnTo>
                  <a:pt x="3099308" y="788462"/>
                </a:lnTo>
              </a:path>
              <a:path w="3099435" h="788670">
                <a:moveTo>
                  <a:pt x="1524" y="132588"/>
                </a:moveTo>
                <a:lnTo>
                  <a:pt x="2593727" y="786381"/>
                </a:lnTo>
              </a:path>
            </a:pathLst>
          </a:custGeom>
          <a:ln w="3175">
            <a:solidFill>
              <a:srgbClr val="EEF5FA"/>
            </a:solidFill>
          </a:ln>
        </p:spPr>
        <p:txBody>
          <a:bodyPr wrap="square" lIns="0" tIns="0" rIns="0" bIns="0" rtlCol="0"/>
          <a:lstStyle/>
          <a:p>
            <a:endParaRPr/>
          </a:p>
        </p:txBody>
      </p:sp>
      <p:sp>
        <p:nvSpPr>
          <p:cNvPr id="21" name="bg object 21"/>
          <p:cNvSpPr/>
          <p:nvPr/>
        </p:nvSpPr>
        <p:spPr>
          <a:xfrm>
            <a:off x="2973324" y="2278380"/>
            <a:ext cx="6226175" cy="4457065"/>
          </a:xfrm>
          <a:custGeom>
            <a:avLst/>
            <a:gdLst/>
            <a:ahLst/>
            <a:cxnLst/>
            <a:rect l="l" t="t" r="r" b="b"/>
            <a:pathLst>
              <a:path w="6226175" h="4457065">
                <a:moveTo>
                  <a:pt x="12192" y="3526536"/>
                </a:moveTo>
                <a:lnTo>
                  <a:pt x="3126866" y="4328972"/>
                </a:lnTo>
              </a:path>
              <a:path w="6226175" h="4457065">
                <a:moveTo>
                  <a:pt x="15239" y="3657600"/>
                </a:moveTo>
                <a:lnTo>
                  <a:pt x="3121025" y="4456752"/>
                </a:lnTo>
              </a:path>
              <a:path w="6226175" h="4457065">
                <a:moveTo>
                  <a:pt x="22859" y="3104388"/>
                </a:moveTo>
                <a:lnTo>
                  <a:pt x="3101213" y="3909974"/>
                </a:lnTo>
              </a:path>
              <a:path w="6226175" h="4457065">
                <a:moveTo>
                  <a:pt x="10668" y="3395472"/>
                </a:moveTo>
                <a:lnTo>
                  <a:pt x="3113404" y="4176661"/>
                </a:lnTo>
              </a:path>
              <a:path w="6226175" h="4457065">
                <a:moveTo>
                  <a:pt x="0" y="3226308"/>
                </a:moveTo>
                <a:lnTo>
                  <a:pt x="3110229" y="4048340"/>
                </a:lnTo>
              </a:path>
              <a:path w="6226175" h="4457065">
                <a:moveTo>
                  <a:pt x="3136391" y="2468499"/>
                </a:moveTo>
                <a:lnTo>
                  <a:pt x="6226175" y="1144524"/>
                </a:lnTo>
              </a:path>
              <a:path w="6226175" h="4457065">
                <a:moveTo>
                  <a:pt x="3136391" y="2358771"/>
                </a:moveTo>
                <a:lnTo>
                  <a:pt x="6226175" y="1034796"/>
                </a:lnTo>
              </a:path>
              <a:path w="6226175" h="4457065">
                <a:moveTo>
                  <a:pt x="3130296" y="2249043"/>
                </a:moveTo>
                <a:lnTo>
                  <a:pt x="6220079" y="925068"/>
                </a:lnTo>
              </a:path>
              <a:path w="6226175" h="4457065">
                <a:moveTo>
                  <a:pt x="3130296" y="2015871"/>
                </a:moveTo>
                <a:lnTo>
                  <a:pt x="6220079" y="691896"/>
                </a:lnTo>
              </a:path>
              <a:path w="6226175" h="4457065">
                <a:moveTo>
                  <a:pt x="3131820" y="2131695"/>
                </a:moveTo>
                <a:lnTo>
                  <a:pt x="6221603" y="807720"/>
                </a:lnTo>
              </a:path>
              <a:path w="6226175" h="4457065">
                <a:moveTo>
                  <a:pt x="3131820" y="1755267"/>
                </a:moveTo>
                <a:lnTo>
                  <a:pt x="6221603" y="431292"/>
                </a:lnTo>
              </a:path>
              <a:path w="6226175" h="4457065">
                <a:moveTo>
                  <a:pt x="3130296" y="1884807"/>
                </a:moveTo>
                <a:lnTo>
                  <a:pt x="6220079" y="560832"/>
                </a:lnTo>
              </a:path>
              <a:path w="6226175" h="4457065">
                <a:moveTo>
                  <a:pt x="3121152" y="1323975"/>
                </a:moveTo>
                <a:lnTo>
                  <a:pt x="6210934" y="0"/>
                </a:lnTo>
              </a:path>
              <a:path w="6226175" h="4457065">
                <a:moveTo>
                  <a:pt x="3128772" y="1605915"/>
                </a:moveTo>
                <a:lnTo>
                  <a:pt x="6218555" y="281940"/>
                </a:lnTo>
              </a:path>
              <a:path w="6226175" h="4457065">
                <a:moveTo>
                  <a:pt x="3128772" y="1470279"/>
                </a:moveTo>
                <a:lnTo>
                  <a:pt x="6218555" y="146304"/>
                </a:lnTo>
              </a:path>
            </a:pathLst>
          </a:custGeom>
          <a:ln w="3175">
            <a:solidFill>
              <a:srgbClr val="EEF5FA"/>
            </a:solidFill>
          </a:ln>
        </p:spPr>
        <p:txBody>
          <a:bodyPr wrap="square" lIns="0" tIns="0" rIns="0" bIns="0" rtlCol="0"/>
          <a:lstStyle/>
          <a:p>
            <a:endParaRPr/>
          </a:p>
        </p:txBody>
      </p:sp>
      <p:sp>
        <p:nvSpPr>
          <p:cNvPr id="22" name="bg object 22"/>
          <p:cNvSpPr/>
          <p:nvPr/>
        </p:nvSpPr>
        <p:spPr>
          <a:xfrm>
            <a:off x="6120594" y="5541264"/>
            <a:ext cx="3079115" cy="1316990"/>
          </a:xfrm>
          <a:custGeom>
            <a:avLst/>
            <a:gdLst/>
            <a:ahLst/>
            <a:cxnLst/>
            <a:rect l="l" t="t" r="r" b="b"/>
            <a:pathLst>
              <a:path w="3079115" h="1316990">
                <a:moveTo>
                  <a:pt x="1062382" y="1316734"/>
                </a:moveTo>
                <a:lnTo>
                  <a:pt x="3078904" y="452628"/>
                </a:lnTo>
              </a:path>
              <a:path w="3079115" h="1316990">
                <a:moveTo>
                  <a:pt x="806315" y="1316734"/>
                </a:moveTo>
                <a:lnTo>
                  <a:pt x="3078904" y="342900"/>
                </a:lnTo>
              </a:path>
              <a:path w="3079115" h="1316990">
                <a:moveTo>
                  <a:pt x="544150" y="1316735"/>
                </a:moveTo>
                <a:lnTo>
                  <a:pt x="3072808" y="233172"/>
                </a:lnTo>
              </a:path>
              <a:path w="3079115" h="1316990">
                <a:moveTo>
                  <a:pt x="0" y="1316734"/>
                </a:moveTo>
                <a:lnTo>
                  <a:pt x="3072808" y="0"/>
                </a:lnTo>
              </a:path>
              <a:path w="3079115" h="1316990">
                <a:moveTo>
                  <a:pt x="271816" y="1316734"/>
                </a:moveTo>
                <a:lnTo>
                  <a:pt x="3074332" y="115824"/>
                </a:lnTo>
              </a:path>
            </a:pathLst>
          </a:custGeom>
          <a:ln w="3175">
            <a:solidFill>
              <a:srgbClr val="EEF5FA"/>
            </a:solidFill>
          </a:ln>
        </p:spPr>
        <p:txBody>
          <a:bodyPr wrap="square" lIns="0" tIns="0" rIns="0" bIns="0" rtlCol="0"/>
          <a:lstStyle/>
          <a:p>
            <a:endParaRPr/>
          </a:p>
        </p:txBody>
      </p:sp>
      <p:sp>
        <p:nvSpPr>
          <p:cNvPr id="23" name="bg object 23"/>
          <p:cNvSpPr/>
          <p:nvPr/>
        </p:nvSpPr>
        <p:spPr>
          <a:xfrm>
            <a:off x="6086855" y="51815"/>
            <a:ext cx="3127375" cy="6682740"/>
          </a:xfrm>
          <a:custGeom>
            <a:avLst/>
            <a:gdLst/>
            <a:ahLst/>
            <a:cxnLst/>
            <a:rect l="l" t="t" r="r" b="b"/>
            <a:pathLst>
              <a:path w="3127375" h="6682740">
                <a:moveTo>
                  <a:pt x="18288" y="6554381"/>
                </a:moveTo>
                <a:lnTo>
                  <a:pt x="3108071" y="5230368"/>
                </a:lnTo>
              </a:path>
              <a:path w="3127375" h="6682740">
                <a:moveTo>
                  <a:pt x="16764" y="6682392"/>
                </a:moveTo>
                <a:lnTo>
                  <a:pt x="3106547" y="5358383"/>
                </a:lnTo>
              </a:path>
              <a:path w="3127375" h="6682740">
                <a:moveTo>
                  <a:pt x="7620" y="6123089"/>
                </a:moveTo>
                <a:lnTo>
                  <a:pt x="3097403" y="4799076"/>
                </a:lnTo>
              </a:path>
              <a:path w="3127375" h="6682740">
                <a:moveTo>
                  <a:pt x="15240" y="6405029"/>
                </a:moveTo>
                <a:lnTo>
                  <a:pt x="3105023" y="5081015"/>
                </a:lnTo>
              </a:path>
              <a:path w="3127375" h="6682740">
                <a:moveTo>
                  <a:pt x="15240" y="6267869"/>
                </a:moveTo>
                <a:lnTo>
                  <a:pt x="3105023" y="4943856"/>
                </a:lnTo>
              </a:path>
              <a:path w="3127375" h="6682740">
                <a:moveTo>
                  <a:pt x="27432" y="2567558"/>
                </a:moveTo>
                <a:lnTo>
                  <a:pt x="3117215" y="1243583"/>
                </a:lnTo>
              </a:path>
              <a:path w="3127375" h="6682740">
                <a:moveTo>
                  <a:pt x="27432" y="2457830"/>
                </a:moveTo>
                <a:lnTo>
                  <a:pt x="3117215" y="1133855"/>
                </a:lnTo>
              </a:path>
              <a:path w="3127375" h="6682740">
                <a:moveTo>
                  <a:pt x="21336" y="2348103"/>
                </a:moveTo>
                <a:lnTo>
                  <a:pt x="3111119" y="1024127"/>
                </a:lnTo>
              </a:path>
              <a:path w="3127375" h="6682740">
                <a:moveTo>
                  <a:pt x="21336" y="2114930"/>
                </a:moveTo>
                <a:lnTo>
                  <a:pt x="3111119" y="790955"/>
                </a:lnTo>
              </a:path>
              <a:path w="3127375" h="6682740">
                <a:moveTo>
                  <a:pt x="22860" y="2232279"/>
                </a:moveTo>
                <a:lnTo>
                  <a:pt x="3112643" y="908303"/>
                </a:lnTo>
              </a:path>
              <a:path w="3127375" h="6682740">
                <a:moveTo>
                  <a:pt x="22860" y="1855850"/>
                </a:moveTo>
                <a:lnTo>
                  <a:pt x="3112643" y="531875"/>
                </a:lnTo>
              </a:path>
              <a:path w="3127375" h="6682740">
                <a:moveTo>
                  <a:pt x="21336" y="1983866"/>
                </a:moveTo>
                <a:lnTo>
                  <a:pt x="3111119" y="659891"/>
                </a:lnTo>
              </a:path>
              <a:path w="3127375" h="6682740">
                <a:moveTo>
                  <a:pt x="13716" y="1424558"/>
                </a:moveTo>
                <a:lnTo>
                  <a:pt x="3103499" y="100583"/>
                </a:lnTo>
              </a:path>
              <a:path w="3127375" h="6682740">
                <a:moveTo>
                  <a:pt x="19812" y="1706498"/>
                </a:moveTo>
                <a:lnTo>
                  <a:pt x="3109595" y="382523"/>
                </a:lnTo>
              </a:path>
              <a:path w="3127375" h="6682740">
                <a:moveTo>
                  <a:pt x="21336" y="1569338"/>
                </a:moveTo>
                <a:lnTo>
                  <a:pt x="3111119" y="245363"/>
                </a:lnTo>
              </a:path>
              <a:path w="3127375" h="6682740">
                <a:moveTo>
                  <a:pt x="19812" y="2566416"/>
                </a:moveTo>
                <a:lnTo>
                  <a:pt x="3113786" y="3375532"/>
                </a:lnTo>
              </a:path>
              <a:path w="3127375" h="6682740">
                <a:moveTo>
                  <a:pt x="12192" y="2455163"/>
                </a:moveTo>
                <a:lnTo>
                  <a:pt x="3101467" y="3250691"/>
                </a:lnTo>
              </a:path>
              <a:path w="3127375" h="6682740">
                <a:moveTo>
                  <a:pt x="22860" y="2360675"/>
                </a:moveTo>
                <a:lnTo>
                  <a:pt x="3119501" y="3153917"/>
                </a:lnTo>
              </a:path>
              <a:path w="3127375" h="6682740">
                <a:moveTo>
                  <a:pt x="16764" y="2122931"/>
                </a:moveTo>
                <a:lnTo>
                  <a:pt x="3109976" y="2911347"/>
                </a:lnTo>
              </a:path>
              <a:path w="3127375" h="6682740">
                <a:moveTo>
                  <a:pt x="13716" y="2255519"/>
                </a:moveTo>
                <a:lnTo>
                  <a:pt x="3115055" y="3037712"/>
                </a:lnTo>
              </a:path>
              <a:path w="3127375" h="6682740">
                <a:moveTo>
                  <a:pt x="12192" y="1856231"/>
                </a:moveTo>
                <a:lnTo>
                  <a:pt x="3126867" y="2658617"/>
                </a:lnTo>
              </a:path>
              <a:path w="3127375" h="6682740">
                <a:moveTo>
                  <a:pt x="15240" y="1987295"/>
                </a:moveTo>
                <a:lnTo>
                  <a:pt x="3121025" y="2786506"/>
                </a:lnTo>
              </a:path>
              <a:path w="3127375" h="6682740">
                <a:moveTo>
                  <a:pt x="24384" y="1434083"/>
                </a:moveTo>
                <a:lnTo>
                  <a:pt x="3102737" y="2239644"/>
                </a:lnTo>
              </a:path>
              <a:path w="3127375" h="6682740">
                <a:moveTo>
                  <a:pt x="12192" y="1725167"/>
                </a:moveTo>
                <a:lnTo>
                  <a:pt x="3114929" y="2506344"/>
                </a:lnTo>
              </a:path>
              <a:path w="3127375" h="6682740">
                <a:moveTo>
                  <a:pt x="1524" y="1556003"/>
                </a:moveTo>
                <a:lnTo>
                  <a:pt x="3111754" y="2378074"/>
                </a:lnTo>
              </a:path>
              <a:path w="3127375" h="6682740">
                <a:moveTo>
                  <a:pt x="9144" y="443483"/>
                </a:moveTo>
                <a:lnTo>
                  <a:pt x="3103118" y="1252600"/>
                </a:lnTo>
              </a:path>
              <a:path w="3127375" h="6682740">
                <a:moveTo>
                  <a:pt x="0" y="332231"/>
                </a:moveTo>
                <a:lnTo>
                  <a:pt x="3089275" y="1127759"/>
                </a:lnTo>
              </a:path>
              <a:path w="3127375" h="6682740">
                <a:moveTo>
                  <a:pt x="10668" y="237743"/>
                </a:moveTo>
                <a:lnTo>
                  <a:pt x="3107309" y="1030985"/>
                </a:lnTo>
              </a:path>
              <a:path w="3127375" h="6682740">
                <a:moveTo>
                  <a:pt x="4572" y="0"/>
                </a:moveTo>
                <a:lnTo>
                  <a:pt x="3097784" y="788415"/>
                </a:lnTo>
              </a:path>
              <a:path w="3127375" h="6682740">
                <a:moveTo>
                  <a:pt x="1524" y="131063"/>
                </a:moveTo>
                <a:lnTo>
                  <a:pt x="3102864" y="913256"/>
                </a:lnTo>
              </a:path>
            </a:pathLst>
          </a:custGeom>
          <a:ln w="3175">
            <a:solidFill>
              <a:srgbClr val="EEF5FA"/>
            </a:solidFill>
          </a:ln>
        </p:spPr>
        <p:txBody>
          <a:bodyPr wrap="square" lIns="0" tIns="0" rIns="0" bIns="0" rtlCol="0"/>
          <a:lstStyle/>
          <a:p>
            <a:endParaRPr/>
          </a:p>
        </p:txBody>
      </p:sp>
      <p:sp>
        <p:nvSpPr>
          <p:cNvPr id="24" name="bg object 24"/>
          <p:cNvSpPr/>
          <p:nvPr/>
        </p:nvSpPr>
        <p:spPr>
          <a:xfrm>
            <a:off x="6415633" y="0"/>
            <a:ext cx="2786380" cy="715645"/>
          </a:xfrm>
          <a:custGeom>
            <a:avLst/>
            <a:gdLst/>
            <a:ahLst/>
            <a:cxnLst/>
            <a:rect l="l" t="t" r="r" b="b"/>
            <a:pathLst>
              <a:path w="2786379" h="715645">
                <a:moveTo>
                  <a:pt x="505351" y="0"/>
                </a:moveTo>
                <a:lnTo>
                  <a:pt x="2785897" y="587501"/>
                </a:lnTo>
              </a:path>
              <a:path w="2786379" h="715645">
                <a:moveTo>
                  <a:pt x="0" y="0"/>
                </a:moveTo>
                <a:lnTo>
                  <a:pt x="2780055" y="715390"/>
                </a:lnTo>
              </a:path>
            </a:pathLst>
          </a:custGeom>
          <a:ln w="3175">
            <a:solidFill>
              <a:srgbClr val="EEF5FA"/>
            </a:solidFill>
          </a:ln>
        </p:spPr>
        <p:txBody>
          <a:bodyPr wrap="square" lIns="0" tIns="0" rIns="0" bIns="0" rtlCol="0"/>
          <a:lstStyle/>
          <a:p>
            <a:endParaRPr/>
          </a:p>
        </p:txBody>
      </p:sp>
      <p:sp>
        <p:nvSpPr>
          <p:cNvPr id="25" name="bg object 25"/>
          <p:cNvSpPr/>
          <p:nvPr/>
        </p:nvSpPr>
        <p:spPr>
          <a:xfrm>
            <a:off x="8533388" y="0"/>
            <a:ext cx="644525" cy="168910"/>
          </a:xfrm>
          <a:custGeom>
            <a:avLst/>
            <a:gdLst/>
            <a:ahLst/>
            <a:cxnLst/>
            <a:rect l="l" t="t" r="r" b="b"/>
            <a:pathLst>
              <a:path w="644525" h="168910">
                <a:moveTo>
                  <a:pt x="0" y="0"/>
                </a:moveTo>
                <a:lnTo>
                  <a:pt x="644012" y="168528"/>
                </a:lnTo>
              </a:path>
            </a:pathLst>
          </a:custGeom>
          <a:ln w="3175">
            <a:solidFill>
              <a:srgbClr val="EEF5FA"/>
            </a:solidFill>
          </a:ln>
        </p:spPr>
        <p:txBody>
          <a:bodyPr wrap="square" lIns="0" tIns="0" rIns="0" bIns="0" rtlCol="0"/>
          <a:lstStyle/>
          <a:p>
            <a:endParaRPr/>
          </a:p>
        </p:txBody>
      </p:sp>
      <p:sp>
        <p:nvSpPr>
          <p:cNvPr id="26" name="bg object 26"/>
          <p:cNvSpPr/>
          <p:nvPr/>
        </p:nvSpPr>
        <p:spPr>
          <a:xfrm>
            <a:off x="7460918" y="0"/>
            <a:ext cx="1729105" cy="435609"/>
          </a:xfrm>
          <a:custGeom>
            <a:avLst/>
            <a:gdLst/>
            <a:ahLst/>
            <a:cxnLst/>
            <a:rect l="l" t="t" r="r" b="b"/>
            <a:pathLst>
              <a:path w="1729104" h="435609">
                <a:moveTo>
                  <a:pt x="0" y="0"/>
                </a:moveTo>
                <a:lnTo>
                  <a:pt x="1728674" y="435228"/>
                </a:lnTo>
              </a:path>
              <a:path w="1729104" h="435609">
                <a:moveTo>
                  <a:pt x="564148" y="0"/>
                </a:moveTo>
                <a:lnTo>
                  <a:pt x="1725499" y="306958"/>
                </a:lnTo>
              </a:path>
            </a:pathLst>
          </a:custGeom>
          <a:ln w="3175">
            <a:solidFill>
              <a:srgbClr val="EEF5FA"/>
            </a:solidFill>
          </a:ln>
        </p:spPr>
        <p:txBody>
          <a:bodyPr wrap="square" lIns="0" tIns="0" rIns="0" bIns="0" rtlCol="0"/>
          <a:lstStyle/>
          <a:p>
            <a:endParaRPr/>
          </a:p>
        </p:txBody>
      </p:sp>
      <p:sp>
        <p:nvSpPr>
          <p:cNvPr id="27" name="bg object 27"/>
          <p:cNvSpPr/>
          <p:nvPr/>
        </p:nvSpPr>
        <p:spPr>
          <a:xfrm>
            <a:off x="6076187" y="4049267"/>
            <a:ext cx="3125470" cy="1941830"/>
          </a:xfrm>
          <a:custGeom>
            <a:avLst/>
            <a:gdLst/>
            <a:ahLst/>
            <a:cxnLst/>
            <a:rect l="l" t="t" r="r" b="b"/>
            <a:pathLst>
              <a:path w="3125470" h="1941829">
                <a:moveTo>
                  <a:pt x="19812" y="1132331"/>
                </a:moveTo>
                <a:lnTo>
                  <a:pt x="3113786" y="1941423"/>
                </a:lnTo>
              </a:path>
              <a:path w="3125470" h="1941829">
                <a:moveTo>
                  <a:pt x="10667" y="1021079"/>
                </a:moveTo>
                <a:lnTo>
                  <a:pt x="3099942" y="1816582"/>
                </a:lnTo>
              </a:path>
              <a:path w="3125470" h="1941829">
                <a:moveTo>
                  <a:pt x="21336" y="926591"/>
                </a:moveTo>
                <a:lnTo>
                  <a:pt x="3117977" y="1719795"/>
                </a:lnTo>
              </a:path>
              <a:path w="3125470" h="1941829">
                <a:moveTo>
                  <a:pt x="15239" y="688847"/>
                </a:moveTo>
                <a:lnTo>
                  <a:pt x="3108452" y="1477263"/>
                </a:lnTo>
              </a:path>
              <a:path w="3125470" h="1941829">
                <a:moveTo>
                  <a:pt x="12191" y="821435"/>
                </a:moveTo>
                <a:lnTo>
                  <a:pt x="3113532" y="1603641"/>
                </a:lnTo>
              </a:path>
              <a:path w="3125470" h="1941829">
                <a:moveTo>
                  <a:pt x="10667" y="422147"/>
                </a:moveTo>
                <a:lnTo>
                  <a:pt x="3125342" y="1224533"/>
                </a:lnTo>
              </a:path>
              <a:path w="3125470" h="1941829">
                <a:moveTo>
                  <a:pt x="13715" y="553211"/>
                </a:moveTo>
                <a:lnTo>
                  <a:pt x="3119501" y="1352422"/>
                </a:lnTo>
              </a:path>
              <a:path w="3125470" h="1941829">
                <a:moveTo>
                  <a:pt x="22860" y="0"/>
                </a:moveTo>
                <a:lnTo>
                  <a:pt x="3101213" y="805560"/>
                </a:lnTo>
              </a:path>
              <a:path w="3125470" h="1941829">
                <a:moveTo>
                  <a:pt x="10667" y="291083"/>
                </a:moveTo>
                <a:lnTo>
                  <a:pt x="3113405" y="1072260"/>
                </a:lnTo>
              </a:path>
              <a:path w="3125470" h="1941829">
                <a:moveTo>
                  <a:pt x="0" y="121919"/>
                </a:moveTo>
                <a:lnTo>
                  <a:pt x="3110230" y="943990"/>
                </a:lnTo>
              </a:path>
            </a:pathLst>
          </a:custGeom>
          <a:ln w="3175">
            <a:solidFill>
              <a:srgbClr val="EEF5FA"/>
            </a:solidFill>
          </a:ln>
        </p:spPr>
        <p:txBody>
          <a:bodyPr wrap="square" lIns="0" tIns="0" rIns="0" bIns="0" rtlCol="0"/>
          <a:lstStyle/>
          <a:p>
            <a:endParaRPr/>
          </a:p>
        </p:txBody>
      </p:sp>
      <p:sp>
        <p:nvSpPr>
          <p:cNvPr id="28" name="bg object 28"/>
          <p:cNvSpPr/>
          <p:nvPr/>
        </p:nvSpPr>
        <p:spPr>
          <a:xfrm>
            <a:off x="9211056" y="4603398"/>
            <a:ext cx="2981325" cy="1387475"/>
          </a:xfrm>
          <a:custGeom>
            <a:avLst/>
            <a:gdLst/>
            <a:ahLst/>
            <a:cxnLst/>
            <a:rect l="l" t="t" r="r" b="b"/>
            <a:pathLst>
              <a:path w="2981325" h="1387475">
                <a:moveTo>
                  <a:pt x="0" y="1387102"/>
                </a:moveTo>
                <a:lnTo>
                  <a:pt x="2980944" y="109727"/>
                </a:lnTo>
              </a:path>
              <a:path w="2981325" h="1387475">
                <a:moveTo>
                  <a:pt x="0" y="1277374"/>
                </a:moveTo>
                <a:lnTo>
                  <a:pt x="2980944" y="0"/>
                </a:lnTo>
              </a:path>
            </a:pathLst>
          </a:custGeom>
          <a:ln w="3175">
            <a:solidFill>
              <a:srgbClr val="EEF5FA"/>
            </a:solidFill>
          </a:ln>
        </p:spPr>
        <p:txBody>
          <a:bodyPr wrap="square" lIns="0" tIns="0" rIns="0" bIns="0" rtlCol="0"/>
          <a:lstStyle/>
          <a:p>
            <a:endParaRPr/>
          </a:p>
        </p:txBody>
      </p:sp>
      <p:sp>
        <p:nvSpPr>
          <p:cNvPr id="29" name="bg object 29"/>
          <p:cNvSpPr/>
          <p:nvPr/>
        </p:nvSpPr>
        <p:spPr>
          <a:xfrm>
            <a:off x="9203435" y="4257232"/>
            <a:ext cx="2988945" cy="1513840"/>
          </a:xfrm>
          <a:custGeom>
            <a:avLst/>
            <a:gdLst/>
            <a:ahLst/>
            <a:cxnLst/>
            <a:rect l="l" t="t" r="r" b="b"/>
            <a:pathLst>
              <a:path w="2988945" h="1513839">
                <a:moveTo>
                  <a:pt x="1524" y="1513812"/>
                </a:moveTo>
                <a:lnTo>
                  <a:pt x="2988563" y="233826"/>
                </a:lnTo>
              </a:path>
              <a:path w="2988945" h="1513839">
                <a:moveTo>
                  <a:pt x="0" y="1280602"/>
                </a:moveTo>
                <a:lnTo>
                  <a:pt x="2988563" y="0"/>
                </a:lnTo>
              </a:path>
            </a:pathLst>
          </a:custGeom>
          <a:ln w="3175">
            <a:solidFill>
              <a:srgbClr val="EEF5FA"/>
            </a:solidFill>
          </a:ln>
        </p:spPr>
        <p:txBody>
          <a:bodyPr wrap="square" lIns="0" tIns="0" rIns="0" bIns="0" rtlCol="0"/>
          <a:lstStyle/>
          <a:p>
            <a:endParaRPr/>
          </a:p>
        </p:txBody>
      </p:sp>
      <p:sp>
        <p:nvSpPr>
          <p:cNvPr id="30" name="bg object 30"/>
          <p:cNvSpPr/>
          <p:nvPr/>
        </p:nvSpPr>
        <p:spPr>
          <a:xfrm>
            <a:off x="9206483" y="3999458"/>
            <a:ext cx="2985770" cy="1656080"/>
          </a:xfrm>
          <a:custGeom>
            <a:avLst/>
            <a:gdLst/>
            <a:ahLst/>
            <a:cxnLst/>
            <a:rect l="l" t="t" r="r" b="b"/>
            <a:pathLst>
              <a:path w="2985770" h="1656079">
                <a:moveTo>
                  <a:pt x="0" y="1655762"/>
                </a:moveTo>
                <a:lnTo>
                  <a:pt x="2985516" y="376429"/>
                </a:lnTo>
              </a:path>
              <a:path w="2985770" h="1656079">
                <a:moveTo>
                  <a:pt x="0" y="1279296"/>
                </a:moveTo>
                <a:lnTo>
                  <a:pt x="2985516" y="0"/>
                </a:lnTo>
              </a:path>
            </a:pathLst>
          </a:custGeom>
          <a:ln w="3175">
            <a:solidFill>
              <a:srgbClr val="EEF5FA"/>
            </a:solidFill>
          </a:ln>
        </p:spPr>
        <p:txBody>
          <a:bodyPr wrap="square" lIns="0" tIns="0" rIns="0" bIns="0" rtlCol="0"/>
          <a:lstStyle/>
          <a:p>
            <a:endParaRPr/>
          </a:p>
        </p:txBody>
      </p:sp>
      <p:sp>
        <p:nvSpPr>
          <p:cNvPr id="31" name="bg object 31"/>
          <p:cNvSpPr/>
          <p:nvPr/>
        </p:nvSpPr>
        <p:spPr>
          <a:xfrm>
            <a:off x="9204959" y="4128345"/>
            <a:ext cx="2987040" cy="1280160"/>
          </a:xfrm>
          <a:custGeom>
            <a:avLst/>
            <a:gdLst/>
            <a:ahLst/>
            <a:cxnLst/>
            <a:rect l="l" t="t" r="r" b="b"/>
            <a:pathLst>
              <a:path w="2987040" h="1280160">
                <a:moveTo>
                  <a:pt x="0" y="1279949"/>
                </a:moveTo>
                <a:lnTo>
                  <a:pt x="2987039" y="0"/>
                </a:lnTo>
              </a:path>
            </a:pathLst>
          </a:custGeom>
          <a:ln w="3175">
            <a:solidFill>
              <a:srgbClr val="EEF5FA"/>
            </a:solidFill>
          </a:ln>
        </p:spPr>
        <p:txBody>
          <a:bodyPr wrap="square" lIns="0" tIns="0" rIns="0" bIns="0" rtlCol="0"/>
          <a:lstStyle/>
          <a:p>
            <a:endParaRPr/>
          </a:p>
        </p:txBody>
      </p:sp>
      <p:sp>
        <p:nvSpPr>
          <p:cNvPr id="32" name="bg object 32"/>
          <p:cNvSpPr/>
          <p:nvPr/>
        </p:nvSpPr>
        <p:spPr>
          <a:xfrm>
            <a:off x="9195816" y="3563595"/>
            <a:ext cx="2996565" cy="1283970"/>
          </a:xfrm>
          <a:custGeom>
            <a:avLst/>
            <a:gdLst/>
            <a:ahLst/>
            <a:cxnLst/>
            <a:rect l="l" t="t" r="r" b="b"/>
            <a:pathLst>
              <a:path w="2996565" h="1283970">
                <a:moveTo>
                  <a:pt x="0" y="1283867"/>
                </a:moveTo>
                <a:lnTo>
                  <a:pt x="2996183" y="0"/>
                </a:lnTo>
              </a:path>
            </a:pathLst>
          </a:custGeom>
          <a:ln w="3175">
            <a:solidFill>
              <a:srgbClr val="EEF5FA"/>
            </a:solidFill>
          </a:ln>
        </p:spPr>
        <p:txBody>
          <a:bodyPr wrap="square" lIns="0" tIns="0" rIns="0" bIns="0" rtlCol="0"/>
          <a:lstStyle/>
          <a:p>
            <a:endParaRPr/>
          </a:p>
        </p:txBody>
      </p:sp>
      <p:sp>
        <p:nvSpPr>
          <p:cNvPr id="33" name="bg object 33"/>
          <p:cNvSpPr/>
          <p:nvPr/>
        </p:nvSpPr>
        <p:spPr>
          <a:xfrm>
            <a:off x="9203435" y="3711640"/>
            <a:ext cx="2988945" cy="1417955"/>
          </a:xfrm>
          <a:custGeom>
            <a:avLst/>
            <a:gdLst/>
            <a:ahLst/>
            <a:cxnLst/>
            <a:rect l="l" t="t" r="r" b="b"/>
            <a:pathLst>
              <a:path w="2988945" h="1417954">
                <a:moveTo>
                  <a:pt x="0" y="1417762"/>
                </a:moveTo>
                <a:lnTo>
                  <a:pt x="2988563" y="137159"/>
                </a:lnTo>
              </a:path>
              <a:path w="2988945" h="1417954">
                <a:moveTo>
                  <a:pt x="0" y="1280602"/>
                </a:moveTo>
                <a:lnTo>
                  <a:pt x="2988563" y="0"/>
                </a:lnTo>
              </a:path>
            </a:pathLst>
          </a:custGeom>
          <a:ln w="3175">
            <a:solidFill>
              <a:srgbClr val="EEF5FA"/>
            </a:solidFill>
          </a:ln>
        </p:spPr>
        <p:txBody>
          <a:bodyPr wrap="square" lIns="0" tIns="0" rIns="0" bIns="0" rtlCol="0"/>
          <a:lstStyle/>
          <a:p>
            <a:endParaRPr/>
          </a:p>
        </p:txBody>
      </p:sp>
      <p:sp>
        <p:nvSpPr>
          <p:cNvPr id="34" name="bg object 34"/>
          <p:cNvSpPr/>
          <p:nvPr/>
        </p:nvSpPr>
        <p:spPr>
          <a:xfrm>
            <a:off x="9211056" y="0"/>
            <a:ext cx="2981325" cy="1287780"/>
          </a:xfrm>
          <a:custGeom>
            <a:avLst/>
            <a:gdLst/>
            <a:ahLst/>
            <a:cxnLst/>
            <a:rect l="l" t="t" r="r" b="b"/>
            <a:pathLst>
              <a:path w="2981325" h="1287780">
                <a:moveTo>
                  <a:pt x="0" y="1287399"/>
                </a:moveTo>
                <a:lnTo>
                  <a:pt x="2980944" y="10061"/>
                </a:lnTo>
              </a:path>
              <a:path w="2981325" h="1287780">
                <a:moveTo>
                  <a:pt x="0" y="1177671"/>
                </a:moveTo>
                <a:lnTo>
                  <a:pt x="2748350" y="0"/>
                </a:lnTo>
              </a:path>
            </a:pathLst>
          </a:custGeom>
          <a:ln w="3175">
            <a:solidFill>
              <a:srgbClr val="EEF5FA"/>
            </a:solidFill>
          </a:ln>
        </p:spPr>
        <p:txBody>
          <a:bodyPr wrap="square" lIns="0" tIns="0" rIns="0" bIns="0" rtlCol="0"/>
          <a:lstStyle/>
          <a:p>
            <a:endParaRPr/>
          </a:p>
        </p:txBody>
      </p:sp>
      <p:sp>
        <p:nvSpPr>
          <p:cNvPr id="35" name="bg object 35"/>
          <p:cNvSpPr/>
          <p:nvPr/>
        </p:nvSpPr>
        <p:spPr>
          <a:xfrm>
            <a:off x="9203435" y="0"/>
            <a:ext cx="2494280" cy="1068070"/>
          </a:xfrm>
          <a:custGeom>
            <a:avLst/>
            <a:gdLst/>
            <a:ahLst/>
            <a:cxnLst/>
            <a:rect l="l" t="t" r="r" b="b"/>
            <a:pathLst>
              <a:path w="2494279" h="1068070">
                <a:moveTo>
                  <a:pt x="1524" y="1067942"/>
                </a:moveTo>
                <a:lnTo>
                  <a:pt x="2493800" y="0"/>
                </a:lnTo>
              </a:path>
              <a:path w="2494279" h="1068070">
                <a:moveTo>
                  <a:pt x="0" y="834771"/>
                </a:moveTo>
                <a:lnTo>
                  <a:pt x="1948119" y="0"/>
                </a:lnTo>
              </a:path>
            </a:pathLst>
          </a:custGeom>
          <a:ln w="3175">
            <a:solidFill>
              <a:srgbClr val="EEF5FA"/>
            </a:solidFill>
          </a:ln>
        </p:spPr>
        <p:txBody>
          <a:bodyPr wrap="square" lIns="0" tIns="0" rIns="0" bIns="0" rtlCol="0"/>
          <a:lstStyle/>
          <a:p>
            <a:endParaRPr/>
          </a:p>
        </p:txBody>
      </p:sp>
      <p:sp>
        <p:nvSpPr>
          <p:cNvPr id="36" name="bg object 36"/>
          <p:cNvSpPr/>
          <p:nvPr/>
        </p:nvSpPr>
        <p:spPr>
          <a:xfrm>
            <a:off x="9206483" y="0"/>
            <a:ext cx="2222500" cy="952500"/>
          </a:xfrm>
          <a:custGeom>
            <a:avLst/>
            <a:gdLst/>
            <a:ahLst/>
            <a:cxnLst/>
            <a:rect l="l" t="t" r="r" b="b"/>
            <a:pathLst>
              <a:path w="2222500" h="952500">
                <a:moveTo>
                  <a:pt x="0" y="952119"/>
                </a:moveTo>
                <a:lnTo>
                  <a:pt x="2221976" y="0"/>
                </a:lnTo>
              </a:path>
              <a:path w="2222500" h="952500">
                <a:moveTo>
                  <a:pt x="0" y="575690"/>
                </a:moveTo>
                <a:lnTo>
                  <a:pt x="1343499" y="0"/>
                </a:lnTo>
              </a:path>
            </a:pathLst>
          </a:custGeom>
          <a:ln w="3175">
            <a:solidFill>
              <a:srgbClr val="EEF5FA"/>
            </a:solidFill>
          </a:ln>
        </p:spPr>
        <p:txBody>
          <a:bodyPr wrap="square" lIns="0" tIns="0" rIns="0" bIns="0" rtlCol="0"/>
          <a:lstStyle/>
          <a:p>
            <a:endParaRPr/>
          </a:p>
        </p:txBody>
      </p:sp>
      <p:sp>
        <p:nvSpPr>
          <p:cNvPr id="37" name="bg object 37"/>
          <p:cNvSpPr/>
          <p:nvPr/>
        </p:nvSpPr>
        <p:spPr>
          <a:xfrm>
            <a:off x="9204959" y="0"/>
            <a:ext cx="1645920" cy="705485"/>
          </a:xfrm>
          <a:custGeom>
            <a:avLst/>
            <a:gdLst/>
            <a:ahLst/>
            <a:cxnLst/>
            <a:rect l="l" t="t" r="r" b="b"/>
            <a:pathLst>
              <a:path w="1645920" h="705485">
                <a:moveTo>
                  <a:pt x="0" y="705230"/>
                </a:moveTo>
                <a:lnTo>
                  <a:pt x="1645809" y="0"/>
                </a:lnTo>
              </a:path>
            </a:pathLst>
          </a:custGeom>
          <a:ln w="3175">
            <a:solidFill>
              <a:srgbClr val="EEF5FA"/>
            </a:solidFill>
          </a:ln>
        </p:spPr>
        <p:txBody>
          <a:bodyPr wrap="square" lIns="0" tIns="0" rIns="0" bIns="0" rtlCol="0"/>
          <a:lstStyle/>
          <a:p>
            <a:endParaRPr/>
          </a:p>
        </p:txBody>
      </p:sp>
      <p:sp>
        <p:nvSpPr>
          <p:cNvPr id="38" name="bg object 38"/>
          <p:cNvSpPr/>
          <p:nvPr/>
        </p:nvSpPr>
        <p:spPr>
          <a:xfrm>
            <a:off x="9195816" y="0"/>
            <a:ext cx="337185" cy="144780"/>
          </a:xfrm>
          <a:custGeom>
            <a:avLst/>
            <a:gdLst/>
            <a:ahLst/>
            <a:cxnLst/>
            <a:rect l="l" t="t" r="r" b="b"/>
            <a:pathLst>
              <a:path w="337184" h="144780">
                <a:moveTo>
                  <a:pt x="0" y="144399"/>
                </a:moveTo>
                <a:lnTo>
                  <a:pt x="336986" y="0"/>
                </a:lnTo>
              </a:path>
            </a:pathLst>
          </a:custGeom>
          <a:ln w="3175">
            <a:solidFill>
              <a:srgbClr val="EEF5FA"/>
            </a:solidFill>
          </a:ln>
        </p:spPr>
        <p:txBody>
          <a:bodyPr wrap="square" lIns="0" tIns="0" rIns="0" bIns="0" rtlCol="0"/>
          <a:lstStyle/>
          <a:p>
            <a:endParaRPr/>
          </a:p>
        </p:txBody>
      </p:sp>
      <p:sp>
        <p:nvSpPr>
          <p:cNvPr id="39" name="bg object 39"/>
          <p:cNvSpPr/>
          <p:nvPr/>
        </p:nvSpPr>
        <p:spPr>
          <a:xfrm>
            <a:off x="9203435" y="0"/>
            <a:ext cx="995044" cy="426720"/>
          </a:xfrm>
          <a:custGeom>
            <a:avLst/>
            <a:gdLst/>
            <a:ahLst/>
            <a:cxnLst/>
            <a:rect l="l" t="t" r="r" b="b"/>
            <a:pathLst>
              <a:path w="995045" h="426720">
                <a:moveTo>
                  <a:pt x="0" y="426338"/>
                </a:moveTo>
                <a:lnTo>
                  <a:pt x="994954" y="0"/>
                </a:lnTo>
              </a:path>
              <a:path w="995045" h="426720">
                <a:moveTo>
                  <a:pt x="0" y="289178"/>
                </a:moveTo>
                <a:lnTo>
                  <a:pt x="674861" y="0"/>
                </a:lnTo>
              </a:path>
            </a:pathLst>
          </a:custGeom>
          <a:ln w="3175">
            <a:solidFill>
              <a:srgbClr val="EEF5FA"/>
            </a:solidFill>
          </a:ln>
        </p:spPr>
        <p:txBody>
          <a:bodyPr wrap="square" lIns="0" tIns="0" rIns="0" bIns="0" rtlCol="0"/>
          <a:lstStyle/>
          <a:p>
            <a:endParaRPr/>
          </a:p>
        </p:txBody>
      </p:sp>
      <p:sp>
        <p:nvSpPr>
          <p:cNvPr id="40" name="bg object 40"/>
          <p:cNvSpPr/>
          <p:nvPr/>
        </p:nvSpPr>
        <p:spPr>
          <a:xfrm>
            <a:off x="9208007" y="1433477"/>
            <a:ext cx="2984500" cy="1989455"/>
          </a:xfrm>
          <a:custGeom>
            <a:avLst/>
            <a:gdLst/>
            <a:ahLst/>
            <a:cxnLst/>
            <a:rect l="l" t="t" r="r" b="b"/>
            <a:pathLst>
              <a:path w="2984500" h="1989454">
                <a:moveTo>
                  <a:pt x="7620" y="1989045"/>
                </a:moveTo>
                <a:lnTo>
                  <a:pt x="2983992" y="713667"/>
                </a:lnTo>
              </a:path>
              <a:path w="2984500" h="1989454">
                <a:moveTo>
                  <a:pt x="7620" y="1879317"/>
                </a:moveTo>
                <a:lnTo>
                  <a:pt x="2983992" y="603939"/>
                </a:lnTo>
              </a:path>
              <a:path w="2984500" h="1989454">
                <a:moveTo>
                  <a:pt x="1524" y="1769589"/>
                </a:moveTo>
                <a:lnTo>
                  <a:pt x="2983992" y="491598"/>
                </a:lnTo>
              </a:path>
              <a:path w="2984500" h="1989454">
                <a:moveTo>
                  <a:pt x="0" y="1536417"/>
                </a:moveTo>
                <a:lnTo>
                  <a:pt x="2983992" y="257773"/>
                </a:lnTo>
              </a:path>
              <a:path w="2984500" h="1989454">
                <a:moveTo>
                  <a:pt x="3048" y="1653765"/>
                </a:moveTo>
                <a:lnTo>
                  <a:pt x="2983992" y="376427"/>
                </a:lnTo>
              </a:path>
              <a:path w="2984500" h="1989454">
                <a:moveTo>
                  <a:pt x="3048" y="1277337"/>
                </a:moveTo>
                <a:lnTo>
                  <a:pt x="2983992" y="0"/>
                </a:lnTo>
              </a:path>
              <a:path w="2984500" h="1989454">
                <a:moveTo>
                  <a:pt x="1524" y="1405353"/>
                </a:moveTo>
                <a:lnTo>
                  <a:pt x="2983992" y="127362"/>
                </a:lnTo>
              </a:path>
            </a:pathLst>
          </a:custGeom>
          <a:ln w="3175">
            <a:solidFill>
              <a:srgbClr val="EEF5FA"/>
            </a:solidFill>
          </a:ln>
        </p:spPr>
        <p:txBody>
          <a:bodyPr wrap="square" lIns="0" tIns="0" rIns="0" bIns="0" rtlCol="0"/>
          <a:lstStyle/>
          <a:p>
            <a:endParaRPr/>
          </a:p>
        </p:txBody>
      </p:sp>
      <p:sp>
        <p:nvSpPr>
          <p:cNvPr id="41" name="bg object 41"/>
          <p:cNvSpPr/>
          <p:nvPr/>
        </p:nvSpPr>
        <p:spPr>
          <a:xfrm>
            <a:off x="9200387" y="997614"/>
            <a:ext cx="2992120" cy="1282065"/>
          </a:xfrm>
          <a:custGeom>
            <a:avLst/>
            <a:gdLst/>
            <a:ahLst/>
            <a:cxnLst/>
            <a:rect l="l" t="t" r="r" b="b"/>
            <a:pathLst>
              <a:path w="2992120" h="1282064">
                <a:moveTo>
                  <a:pt x="0" y="1281908"/>
                </a:moveTo>
                <a:lnTo>
                  <a:pt x="2991611" y="0"/>
                </a:lnTo>
              </a:path>
            </a:pathLst>
          </a:custGeom>
          <a:ln w="3175">
            <a:solidFill>
              <a:srgbClr val="EEF5FA"/>
            </a:solidFill>
          </a:ln>
        </p:spPr>
        <p:txBody>
          <a:bodyPr wrap="square" lIns="0" tIns="0" rIns="0" bIns="0" rtlCol="0"/>
          <a:lstStyle/>
          <a:p>
            <a:endParaRPr/>
          </a:p>
        </p:txBody>
      </p:sp>
      <p:sp>
        <p:nvSpPr>
          <p:cNvPr id="42" name="bg object 42"/>
          <p:cNvSpPr/>
          <p:nvPr/>
        </p:nvSpPr>
        <p:spPr>
          <a:xfrm>
            <a:off x="9208007" y="1145659"/>
            <a:ext cx="2984500" cy="3063875"/>
          </a:xfrm>
          <a:custGeom>
            <a:avLst/>
            <a:gdLst/>
            <a:ahLst/>
            <a:cxnLst/>
            <a:rect l="l" t="t" r="r" b="b"/>
            <a:pathLst>
              <a:path w="2984500" h="3063875">
                <a:moveTo>
                  <a:pt x="0" y="1415803"/>
                </a:moveTo>
                <a:lnTo>
                  <a:pt x="2983992" y="137159"/>
                </a:lnTo>
              </a:path>
              <a:path w="2984500" h="3063875">
                <a:moveTo>
                  <a:pt x="0" y="1278643"/>
                </a:moveTo>
                <a:lnTo>
                  <a:pt x="2983992" y="0"/>
                </a:lnTo>
              </a:path>
              <a:path w="2984500" h="3063875">
                <a:moveTo>
                  <a:pt x="0" y="2283340"/>
                </a:moveTo>
                <a:lnTo>
                  <a:pt x="2983992" y="3063695"/>
                </a:lnTo>
              </a:path>
            </a:pathLst>
          </a:custGeom>
          <a:ln w="3175">
            <a:solidFill>
              <a:srgbClr val="EEF5FA"/>
            </a:solidFill>
          </a:ln>
        </p:spPr>
        <p:txBody>
          <a:bodyPr wrap="square" lIns="0" tIns="0" rIns="0" bIns="0" rtlCol="0"/>
          <a:lstStyle/>
          <a:p>
            <a:endParaRPr/>
          </a:p>
        </p:txBody>
      </p:sp>
      <p:sp>
        <p:nvSpPr>
          <p:cNvPr id="43" name="bg object 43"/>
          <p:cNvSpPr/>
          <p:nvPr/>
        </p:nvSpPr>
        <p:spPr>
          <a:xfrm>
            <a:off x="9200387" y="3317747"/>
            <a:ext cx="2992120" cy="770890"/>
          </a:xfrm>
          <a:custGeom>
            <a:avLst/>
            <a:gdLst/>
            <a:ahLst/>
            <a:cxnLst/>
            <a:rect l="l" t="t" r="r" b="b"/>
            <a:pathLst>
              <a:path w="2992120" h="770889">
                <a:moveTo>
                  <a:pt x="0" y="0"/>
                </a:moveTo>
                <a:lnTo>
                  <a:pt x="2991611" y="770378"/>
                </a:lnTo>
              </a:path>
            </a:pathLst>
          </a:custGeom>
          <a:ln w="3175">
            <a:solidFill>
              <a:srgbClr val="EEF5FA"/>
            </a:solidFill>
          </a:ln>
        </p:spPr>
        <p:txBody>
          <a:bodyPr wrap="square" lIns="0" tIns="0" rIns="0" bIns="0" rtlCol="0"/>
          <a:lstStyle/>
          <a:p>
            <a:endParaRPr/>
          </a:p>
        </p:txBody>
      </p:sp>
      <p:sp>
        <p:nvSpPr>
          <p:cNvPr id="44" name="bg object 44"/>
          <p:cNvSpPr/>
          <p:nvPr/>
        </p:nvSpPr>
        <p:spPr>
          <a:xfrm>
            <a:off x="9211056" y="3223259"/>
            <a:ext cx="2981325" cy="763905"/>
          </a:xfrm>
          <a:custGeom>
            <a:avLst/>
            <a:gdLst/>
            <a:ahLst/>
            <a:cxnLst/>
            <a:rect l="l" t="t" r="r" b="b"/>
            <a:pathLst>
              <a:path w="2981325" h="763904">
                <a:moveTo>
                  <a:pt x="0" y="0"/>
                </a:moveTo>
                <a:lnTo>
                  <a:pt x="2980944" y="763604"/>
                </a:lnTo>
              </a:path>
            </a:pathLst>
          </a:custGeom>
          <a:ln w="3175">
            <a:solidFill>
              <a:srgbClr val="EEF5FA"/>
            </a:solidFill>
          </a:ln>
        </p:spPr>
        <p:txBody>
          <a:bodyPr wrap="square" lIns="0" tIns="0" rIns="0" bIns="0" rtlCol="0"/>
          <a:lstStyle/>
          <a:p>
            <a:endParaRPr/>
          </a:p>
        </p:txBody>
      </p:sp>
      <p:sp>
        <p:nvSpPr>
          <p:cNvPr id="45" name="bg object 45"/>
          <p:cNvSpPr/>
          <p:nvPr/>
        </p:nvSpPr>
        <p:spPr>
          <a:xfrm>
            <a:off x="9200387" y="2718815"/>
            <a:ext cx="2992120" cy="1154430"/>
          </a:xfrm>
          <a:custGeom>
            <a:avLst/>
            <a:gdLst/>
            <a:ahLst/>
            <a:cxnLst/>
            <a:rect l="l" t="t" r="r" b="b"/>
            <a:pathLst>
              <a:path w="2992120" h="1154429">
                <a:moveTo>
                  <a:pt x="4571" y="266700"/>
                </a:moveTo>
                <a:lnTo>
                  <a:pt x="2991611" y="1028054"/>
                </a:lnTo>
              </a:path>
              <a:path w="2992120" h="1154429">
                <a:moveTo>
                  <a:pt x="0" y="399288"/>
                </a:moveTo>
                <a:lnTo>
                  <a:pt x="2991611" y="1153806"/>
                </a:lnTo>
              </a:path>
              <a:path w="2992120" h="1154429">
                <a:moveTo>
                  <a:pt x="0" y="0"/>
                </a:moveTo>
                <a:lnTo>
                  <a:pt x="2991611" y="770683"/>
                </a:lnTo>
              </a:path>
              <a:path w="2992120" h="1154429">
                <a:moveTo>
                  <a:pt x="3047" y="131063"/>
                </a:moveTo>
                <a:lnTo>
                  <a:pt x="2991611" y="900110"/>
                </a:lnTo>
              </a:path>
            </a:pathLst>
          </a:custGeom>
          <a:ln w="3175">
            <a:solidFill>
              <a:srgbClr val="EEF5FA"/>
            </a:solidFill>
          </a:ln>
        </p:spPr>
        <p:txBody>
          <a:bodyPr wrap="square" lIns="0" tIns="0" rIns="0" bIns="0" rtlCol="0"/>
          <a:lstStyle/>
          <a:p>
            <a:endParaRPr/>
          </a:p>
        </p:txBody>
      </p:sp>
      <p:sp>
        <p:nvSpPr>
          <p:cNvPr id="46" name="bg object 46"/>
          <p:cNvSpPr/>
          <p:nvPr/>
        </p:nvSpPr>
        <p:spPr>
          <a:xfrm>
            <a:off x="9212580" y="2296668"/>
            <a:ext cx="2979420" cy="779780"/>
          </a:xfrm>
          <a:custGeom>
            <a:avLst/>
            <a:gdLst/>
            <a:ahLst/>
            <a:cxnLst/>
            <a:rect l="l" t="t" r="r" b="b"/>
            <a:pathLst>
              <a:path w="2979420" h="779780">
                <a:moveTo>
                  <a:pt x="0" y="0"/>
                </a:moveTo>
                <a:lnTo>
                  <a:pt x="2979420" y="779671"/>
                </a:lnTo>
              </a:path>
            </a:pathLst>
          </a:custGeom>
          <a:ln w="3175">
            <a:solidFill>
              <a:srgbClr val="EEF5FA"/>
            </a:solidFill>
          </a:ln>
        </p:spPr>
        <p:txBody>
          <a:bodyPr wrap="square" lIns="0" tIns="0" rIns="0" bIns="0" rtlCol="0"/>
          <a:lstStyle/>
          <a:p>
            <a:endParaRPr/>
          </a:p>
        </p:txBody>
      </p:sp>
      <p:sp>
        <p:nvSpPr>
          <p:cNvPr id="47" name="bg object 47"/>
          <p:cNvSpPr/>
          <p:nvPr/>
        </p:nvSpPr>
        <p:spPr>
          <a:xfrm>
            <a:off x="9200387" y="2587752"/>
            <a:ext cx="2992120" cy="753745"/>
          </a:xfrm>
          <a:custGeom>
            <a:avLst/>
            <a:gdLst/>
            <a:ahLst/>
            <a:cxnLst/>
            <a:rect l="l" t="t" r="r" b="b"/>
            <a:pathLst>
              <a:path w="2992120" h="753745">
                <a:moveTo>
                  <a:pt x="0" y="0"/>
                </a:moveTo>
                <a:lnTo>
                  <a:pt x="2991611" y="753199"/>
                </a:lnTo>
              </a:path>
            </a:pathLst>
          </a:custGeom>
          <a:ln w="3175">
            <a:solidFill>
              <a:srgbClr val="EEF5FA"/>
            </a:solidFill>
          </a:ln>
        </p:spPr>
        <p:txBody>
          <a:bodyPr wrap="square" lIns="0" tIns="0" rIns="0" bIns="0" rtlCol="0"/>
          <a:lstStyle/>
          <a:p>
            <a:endParaRPr/>
          </a:p>
        </p:txBody>
      </p:sp>
      <p:sp>
        <p:nvSpPr>
          <p:cNvPr id="48" name="bg object 48"/>
          <p:cNvSpPr/>
          <p:nvPr/>
        </p:nvSpPr>
        <p:spPr>
          <a:xfrm>
            <a:off x="9189719" y="1313687"/>
            <a:ext cx="3002280" cy="1898650"/>
          </a:xfrm>
          <a:custGeom>
            <a:avLst/>
            <a:gdLst/>
            <a:ahLst/>
            <a:cxnLst/>
            <a:rect l="l" t="t" r="r" b="b"/>
            <a:pathLst>
              <a:path w="3002279" h="1898650">
                <a:moveTo>
                  <a:pt x="0" y="1104900"/>
                </a:moveTo>
                <a:lnTo>
                  <a:pt x="3002279" y="1898438"/>
                </a:lnTo>
              </a:path>
              <a:path w="3002279" h="1898650">
                <a:moveTo>
                  <a:pt x="22859" y="0"/>
                </a:moveTo>
                <a:lnTo>
                  <a:pt x="3002279" y="779159"/>
                </a:lnTo>
              </a:path>
            </a:pathLst>
          </a:custGeom>
          <a:ln w="3175">
            <a:solidFill>
              <a:srgbClr val="EEF5FA"/>
            </a:solidFill>
          </a:ln>
        </p:spPr>
        <p:txBody>
          <a:bodyPr wrap="square" lIns="0" tIns="0" rIns="0" bIns="0" rtlCol="0"/>
          <a:lstStyle/>
          <a:p>
            <a:endParaRPr/>
          </a:p>
        </p:txBody>
      </p:sp>
      <p:sp>
        <p:nvSpPr>
          <p:cNvPr id="49" name="bg object 49"/>
          <p:cNvSpPr/>
          <p:nvPr/>
        </p:nvSpPr>
        <p:spPr>
          <a:xfrm>
            <a:off x="9203435" y="1200912"/>
            <a:ext cx="2988945" cy="769620"/>
          </a:xfrm>
          <a:custGeom>
            <a:avLst/>
            <a:gdLst/>
            <a:ahLst/>
            <a:cxnLst/>
            <a:rect l="l" t="t" r="r" b="b"/>
            <a:pathLst>
              <a:path w="2988945" h="769619">
                <a:moveTo>
                  <a:pt x="0" y="0"/>
                </a:moveTo>
                <a:lnTo>
                  <a:pt x="2988563" y="769593"/>
                </a:lnTo>
              </a:path>
            </a:pathLst>
          </a:custGeom>
          <a:ln w="3175">
            <a:solidFill>
              <a:srgbClr val="EEF5FA"/>
            </a:solidFill>
          </a:ln>
        </p:spPr>
        <p:txBody>
          <a:bodyPr wrap="square" lIns="0" tIns="0" rIns="0" bIns="0" rtlCol="0"/>
          <a:lstStyle/>
          <a:p>
            <a:endParaRPr/>
          </a:p>
        </p:txBody>
      </p:sp>
      <p:sp>
        <p:nvSpPr>
          <p:cNvPr id="50" name="bg object 50"/>
          <p:cNvSpPr/>
          <p:nvPr/>
        </p:nvSpPr>
        <p:spPr>
          <a:xfrm>
            <a:off x="9209532" y="870203"/>
            <a:ext cx="2982595" cy="1000760"/>
          </a:xfrm>
          <a:custGeom>
            <a:avLst/>
            <a:gdLst/>
            <a:ahLst/>
            <a:cxnLst/>
            <a:rect l="l" t="t" r="r" b="b"/>
            <a:pathLst>
              <a:path w="2982595" h="1000760">
                <a:moveTo>
                  <a:pt x="4572" y="237744"/>
                </a:moveTo>
                <a:lnTo>
                  <a:pt x="2982468" y="1000568"/>
                </a:lnTo>
              </a:path>
              <a:path w="2982595" h="1000760">
                <a:moveTo>
                  <a:pt x="0" y="0"/>
                </a:moveTo>
                <a:lnTo>
                  <a:pt x="2982468" y="760188"/>
                </a:lnTo>
              </a:path>
            </a:pathLst>
          </a:custGeom>
          <a:ln w="3175">
            <a:solidFill>
              <a:srgbClr val="EEF5FA"/>
            </a:solidFill>
          </a:ln>
        </p:spPr>
        <p:txBody>
          <a:bodyPr wrap="square" lIns="0" tIns="0" rIns="0" bIns="0" rtlCol="0"/>
          <a:lstStyle/>
          <a:p>
            <a:endParaRPr/>
          </a:p>
        </p:txBody>
      </p:sp>
      <p:sp>
        <p:nvSpPr>
          <p:cNvPr id="51" name="bg object 51"/>
          <p:cNvSpPr/>
          <p:nvPr/>
        </p:nvSpPr>
        <p:spPr>
          <a:xfrm>
            <a:off x="9204959" y="601980"/>
            <a:ext cx="2987040" cy="1153160"/>
          </a:xfrm>
          <a:custGeom>
            <a:avLst/>
            <a:gdLst/>
            <a:ahLst/>
            <a:cxnLst/>
            <a:rect l="l" t="t" r="r" b="b"/>
            <a:pathLst>
              <a:path w="2987040" h="1153160">
                <a:moveTo>
                  <a:pt x="0" y="399288"/>
                </a:moveTo>
                <a:lnTo>
                  <a:pt x="2987039" y="1152653"/>
                </a:lnTo>
              </a:path>
              <a:path w="2987040" h="1153160">
                <a:moveTo>
                  <a:pt x="0" y="0"/>
                </a:moveTo>
                <a:lnTo>
                  <a:pt x="2987039" y="769505"/>
                </a:lnTo>
              </a:path>
            </a:pathLst>
          </a:custGeom>
          <a:ln w="3175">
            <a:solidFill>
              <a:srgbClr val="EEF5FA"/>
            </a:solidFill>
          </a:ln>
        </p:spPr>
        <p:txBody>
          <a:bodyPr wrap="square" lIns="0" tIns="0" rIns="0" bIns="0" rtlCol="0"/>
          <a:lstStyle/>
          <a:p>
            <a:endParaRPr/>
          </a:p>
        </p:txBody>
      </p:sp>
      <p:sp>
        <p:nvSpPr>
          <p:cNvPr id="52" name="bg object 52"/>
          <p:cNvSpPr/>
          <p:nvPr/>
        </p:nvSpPr>
        <p:spPr>
          <a:xfrm>
            <a:off x="9208007" y="179831"/>
            <a:ext cx="2984500" cy="1322705"/>
          </a:xfrm>
          <a:custGeom>
            <a:avLst/>
            <a:gdLst/>
            <a:ahLst/>
            <a:cxnLst/>
            <a:rect l="l" t="t" r="r" b="b"/>
            <a:pathLst>
              <a:path w="2984500" h="1322705">
                <a:moveTo>
                  <a:pt x="0" y="554736"/>
                </a:moveTo>
                <a:lnTo>
                  <a:pt x="2983992" y="1322606"/>
                </a:lnTo>
              </a:path>
              <a:path w="2984500" h="1322705">
                <a:moveTo>
                  <a:pt x="7620" y="0"/>
                </a:moveTo>
                <a:lnTo>
                  <a:pt x="2983992" y="778874"/>
                </a:lnTo>
              </a:path>
            </a:pathLst>
          </a:custGeom>
          <a:ln w="3175">
            <a:solidFill>
              <a:srgbClr val="EEF5FA"/>
            </a:solidFill>
          </a:ln>
        </p:spPr>
        <p:txBody>
          <a:bodyPr wrap="square" lIns="0" tIns="0" rIns="0" bIns="0" rtlCol="0"/>
          <a:lstStyle/>
          <a:p>
            <a:endParaRPr/>
          </a:p>
        </p:txBody>
      </p:sp>
      <p:sp>
        <p:nvSpPr>
          <p:cNvPr id="53" name="bg object 53"/>
          <p:cNvSpPr/>
          <p:nvPr/>
        </p:nvSpPr>
        <p:spPr>
          <a:xfrm>
            <a:off x="9203435" y="472439"/>
            <a:ext cx="2988945" cy="752475"/>
          </a:xfrm>
          <a:custGeom>
            <a:avLst/>
            <a:gdLst/>
            <a:ahLst/>
            <a:cxnLst/>
            <a:rect l="l" t="t" r="r" b="b"/>
            <a:pathLst>
              <a:path w="2988945" h="752475">
                <a:moveTo>
                  <a:pt x="0" y="0"/>
                </a:moveTo>
                <a:lnTo>
                  <a:pt x="2988563" y="752431"/>
                </a:lnTo>
              </a:path>
            </a:pathLst>
          </a:custGeom>
          <a:ln w="3175">
            <a:solidFill>
              <a:srgbClr val="EEF5FA"/>
            </a:solidFill>
          </a:ln>
        </p:spPr>
        <p:txBody>
          <a:bodyPr wrap="square" lIns="0" tIns="0" rIns="0" bIns="0" rtlCol="0"/>
          <a:lstStyle/>
          <a:p>
            <a:endParaRPr/>
          </a:p>
        </p:txBody>
      </p:sp>
      <p:sp>
        <p:nvSpPr>
          <p:cNvPr id="54" name="bg object 54"/>
          <p:cNvSpPr/>
          <p:nvPr/>
        </p:nvSpPr>
        <p:spPr>
          <a:xfrm>
            <a:off x="9188195" y="303276"/>
            <a:ext cx="3004185" cy="6480810"/>
          </a:xfrm>
          <a:custGeom>
            <a:avLst/>
            <a:gdLst/>
            <a:ahLst/>
            <a:cxnLst/>
            <a:rect l="l" t="t" r="r" b="b"/>
            <a:pathLst>
              <a:path w="3004184" h="6480809">
                <a:moveTo>
                  <a:pt x="4572" y="0"/>
                </a:moveTo>
                <a:lnTo>
                  <a:pt x="3003804" y="792732"/>
                </a:lnTo>
              </a:path>
              <a:path w="3004184" h="6480809">
                <a:moveTo>
                  <a:pt x="7620" y="5696712"/>
                </a:moveTo>
                <a:lnTo>
                  <a:pt x="3003804" y="6480224"/>
                </a:lnTo>
              </a:path>
              <a:path w="3004184" h="6480809">
                <a:moveTo>
                  <a:pt x="0" y="5585460"/>
                </a:moveTo>
                <a:lnTo>
                  <a:pt x="3003804" y="6358953"/>
                </a:lnTo>
              </a:path>
              <a:path w="3004184" h="6480809">
                <a:moveTo>
                  <a:pt x="10668" y="5490972"/>
                </a:moveTo>
                <a:lnTo>
                  <a:pt x="3003804" y="6257663"/>
                </a:lnTo>
              </a:path>
              <a:path w="3004184" h="6480809">
                <a:moveTo>
                  <a:pt x="4572" y="5253228"/>
                </a:moveTo>
                <a:lnTo>
                  <a:pt x="3003804" y="6017739"/>
                </a:lnTo>
              </a:path>
              <a:path w="3004184" h="6480809">
                <a:moveTo>
                  <a:pt x="0" y="5385816"/>
                </a:moveTo>
                <a:lnTo>
                  <a:pt x="3003804" y="6143421"/>
                </a:lnTo>
              </a:path>
              <a:path w="3004184" h="6480809">
                <a:moveTo>
                  <a:pt x="0" y="4986528"/>
                </a:moveTo>
                <a:lnTo>
                  <a:pt x="3003804" y="5760400"/>
                </a:lnTo>
              </a:path>
              <a:path w="3004184" h="6480809">
                <a:moveTo>
                  <a:pt x="3048" y="5117592"/>
                </a:moveTo>
                <a:lnTo>
                  <a:pt x="3003804" y="5889714"/>
                </a:lnTo>
              </a:path>
            </a:pathLst>
          </a:custGeom>
          <a:ln w="3175">
            <a:solidFill>
              <a:srgbClr val="EEF5FA"/>
            </a:solidFill>
          </a:ln>
        </p:spPr>
        <p:txBody>
          <a:bodyPr wrap="square" lIns="0" tIns="0" rIns="0" bIns="0" rtlCol="0"/>
          <a:lstStyle/>
          <a:p>
            <a:endParaRPr/>
          </a:p>
        </p:txBody>
      </p:sp>
      <p:sp>
        <p:nvSpPr>
          <p:cNvPr id="55" name="bg object 55"/>
          <p:cNvSpPr/>
          <p:nvPr/>
        </p:nvSpPr>
        <p:spPr>
          <a:xfrm>
            <a:off x="9200387" y="4867655"/>
            <a:ext cx="2992120" cy="782955"/>
          </a:xfrm>
          <a:custGeom>
            <a:avLst/>
            <a:gdLst/>
            <a:ahLst/>
            <a:cxnLst/>
            <a:rect l="l" t="t" r="r" b="b"/>
            <a:pathLst>
              <a:path w="2992120" h="782954">
                <a:moveTo>
                  <a:pt x="0" y="0"/>
                </a:moveTo>
                <a:lnTo>
                  <a:pt x="2991611" y="782886"/>
                </a:lnTo>
              </a:path>
            </a:pathLst>
          </a:custGeom>
          <a:ln w="3175">
            <a:solidFill>
              <a:srgbClr val="EEF5FA"/>
            </a:solidFill>
          </a:ln>
        </p:spPr>
        <p:txBody>
          <a:bodyPr wrap="square" lIns="0" tIns="0" rIns="0" bIns="0" rtlCol="0"/>
          <a:lstStyle/>
          <a:p>
            <a:endParaRPr/>
          </a:p>
        </p:txBody>
      </p:sp>
      <p:sp>
        <p:nvSpPr>
          <p:cNvPr id="56" name="bg object 56"/>
          <p:cNvSpPr/>
          <p:nvPr/>
        </p:nvSpPr>
        <p:spPr>
          <a:xfrm>
            <a:off x="9177528" y="4989576"/>
            <a:ext cx="3014980" cy="925830"/>
          </a:xfrm>
          <a:custGeom>
            <a:avLst/>
            <a:gdLst/>
            <a:ahLst/>
            <a:cxnLst/>
            <a:rect l="l" t="t" r="r" b="b"/>
            <a:pathLst>
              <a:path w="3014979" h="925829">
                <a:moveTo>
                  <a:pt x="10668" y="169163"/>
                </a:moveTo>
                <a:lnTo>
                  <a:pt x="3014472" y="925444"/>
                </a:lnTo>
              </a:path>
              <a:path w="3014979" h="925829">
                <a:moveTo>
                  <a:pt x="0" y="0"/>
                </a:moveTo>
                <a:lnTo>
                  <a:pt x="3014472" y="796724"/>
                </a:lnTo>
              </a:path>
            </a:pathLst>
          </a:custGeom>
          <a:ln w="3175">
            <a:solidFill>
              <a:srgbClr val="EEF5FA"/>
            </a:solidFill>
          </a:ln>
        </p:spPr>
        <p:txBody>
          <a:bodyPr wrap="square" lIns="0" tIns="0" rIns="0" bIns="0" rtlCol="0"/>
          <a:lstStyle/>
          <a:p>
            <a:endParaRPr/>
          </a:p>
        </p:txBody>
      </p:sp>
      <p:sp>
        <p:nvSpPr>
          <p:cNvPr id="57" name="bg object 57"/>
          <p:cNvSpPr/>
          <p:nvPr/>
        </p:nvSpPr>
        <p:spPr>
          <a:xfrm>
            <a:off x="1063751"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795016"/>
            <a:ext cx="3054985" cy="2452370"/>
          </a:xfrm>
          <a:custGeom>
            <a:avLst/>
            <a:gdLst/>
            <a:ahLst/>
            <a:cxnLst/>
            <a:rect l="l" t="t" r="r" b="b"/>
            <a:pathLst>
              <a:path w="3054985" h="2452370">
                <a:moveTo>
                  <a:pt x="0" y="2451955"/>
                </a:moveTo>
                <a:lnTo>
                  <a:pt x="3054731" y="1143000"/>
                </a:lnTo>
              </a:path>
              <a:path w="3054985" h="2452370">
                <a:moveTo>
                  <a:pt x="0" y="2342227"/>
                </a:moveTo>
                <a:lnTo>
                  <a:pt x="3054731" y="1033272"/>
                </a:lnTo>
              </a:path>
              <a:path w="3054985" h="2452370">
                <a:moveTo>
                  <a:pt x="0" y="2230540"/>
                </a:moveTo>
                <a:lnTo>
                  <a:pt x="3050159" y="923544"/>
                </a:lnTo>
              </a:path>
              <a:path w="3054985" h="2452370">
                <a:moveTo>
                  <a:pt x="0" y="1996715"/>
                </a:moveTo>
                <a:lnTo>
                  <a:pt x="3048635" y="690372"/>
                </a:lnTo>
              </a:path>
              <a:path w="3054985" h="2452370">
                <a:moveTo>
                  <a:pt x="0" y="2113192"/>
                </a:moveTo>
                <a:lnTo>
                  <a:pt x="3050159" y="806196"/>
                </a:lnTo>
              </a:path>
              <a:path w="3054985" h="2452370">
                <a:moveTo>
                  <a:pt x="0" y="1738941"/>
                </a:moveTo>
                <a:lnTo>
                  <a:pt x="3051683" y="431292"/>
                </a:lnTo>
              </a:path>
              <a:path w="3054985" h="2452370">
                <a:moveTo>
                  <a:pt x="0" y="1865651"/>
                </a:moveTo>
                <a:lnTo>
                  <a:pt x="3048635" y="559308"/>
                </a:lnTo>
              </a:path>
              <a:path w="3054985" h="2452370">
                <a:moveTo>
                  <a:pt x="0" y="1303077"/>
                </a:moveTo>
                <a:lnTo>
                  <a:pt x="3041015" y="0"/>
                </a:lnTo>
              </a:path>
              <a:path w="3054985" h="2452370">
                <a:moveTo>
                  <a:pt x="0" y="1587630"/>
                </a:moveTo>
                <a:lnTo>
                  <a:pt x="3047111" y="281939"/>
                </a:lnTo>
              </a:path>
              <a:path w="3054985" h="2452370">
                <a:moveTo>
                  <a:pt x="0" y="1451123"/>
                </a:moveTo>
                <a:lnTo>
                  <a:pt x="3048635" y="144780"/>
                </a:lnTo>
              </a:path>
            </a:pathLst>
          </a:custGeom>
          <a:ln w="3175">
            <a:solidFill>
              <a:srgbClr val="EEF5FA"/>
            </a:solidFill>
          </a:ln>
        </p:spPr>
        <p:txBody>
          <a:bodyPr wrap="square" lIns="0" tIns="0" rIns="0" bIns="0" rtlCol="0"/>
          <a:lstStyle/>
          <a:p>
            <a:endParaRPr/>
          </a:p>
        </p:txBody>
      </p:sp>
      <p:sp>
        <p:nvSpPr>
          <p:cNvPr id="17" name="bg object 17"/>
          <p:cNvSpPr/>
          <p:nvPr/>
        </p:nvSpPr>
        <p:spPr>
          <a:xfrm>
            <a:off x="0" y="5366003"/>
            <a:ext cx="3054985" cy="1492250"/>
          </a:xfrm>
          <a:custGeom>
            <a:avLst/>
            <a:gdLst/>
            <a:ahLst/>
            <a:cxnLst/>
            <a:rect l="l" t="t" r="r" b="b"/>
            <a:pathLst>
              <a:path w="3054985" h="1492250">
                <a:moveTo>
                  <a:pt x="2240300" y="1491994"/>
                </a:moveTo>
                <a:lnTo>
                  <a:pt x="3054731" y="1143000"/>
                </a:lnTo>
              </a:path>
              <a:path w="3054985" h="1492250">
                <a:moveTo>
                  <a:pt x="1984233" y="1491994"/>
                </a:moveTo>
                <a:lnTo>
                  <a:pt x="3054731" y="1033272"/>
                </a:lnTo>
              </a:path>
              <a:path w="3054985" h="1492250">
                <a:moveTo>
                  <a:pt x="1723594" y="1491994"/>
                </a:moveTo>
                <a:lnTo>
                  <a:pt x="3050159" y="923544"/>
                </a:lnTo>
              </a:path>
              <a:path w="3054985" h="1492250">
                <a:moveTo>
                  <a:pt x="1177928" y="1491994"/>
                </a:moveTo>
                <a:lnTo>
                  <a:pt x="3048635" y="690372"/>
                </a:lnTo>
              </a:path>
              <a:path w="3054985" h="1492250">
                <a:moveTo>
                  <a:pt x="1453300" y="1491995"/>
                </a:moveTo>
                <a:lnTo>
                  <a:pt x="3050159" y="807720"/>
                </a:lnTo>
              </a:path>
              <a:path w="3054985" h="1492250">
                <a:moveTo>
                  <a:pt x="576374" y="1491994"/>
                </a:moveTo>
                <a:lnTo>
                  <a:pt x="3051683" y="431292"/>
                </a:lnTo>
              </a:path>
              <a:path w="3054985" h="1492250">
                <a:moveTo>
                  <a:pt x="875626" y="1491995"/>
                </a:moveTo>
                <a:lnTo>
                  <a:pt x="3048635" y="560832"/>
                </a:lnTo>
              </a:path>
              <a:path w="3054985" h="1492250">
                <a:moveTo>
                  <a:pt x="0" y="1303115"/>
                </a:moveTo>
                <a:lnTo>
                  <a:pt x="3041015" y="0"/>
                </a:lnTo>
              </a:path>
              <a:path w="3054985" h="1492250">
                <a:moveTo>
                  <a:pt x="223259" y="1491994"/>
                </a:moveTo>
                <a:lnTo>
                  <a:pt x="3047111" y="281940"/>
                </a:lnTo>
              </a:path>
              <a:path w="3054985" h="1492250">
                <a:moveTo>
                  <a:pt x="0" y="1451156"/>
                </a:moveTo>
                <a:lnTo>
                  <a:pt x="3048635" y="144780"/>
                </a:lnTo>
              </a:path>
            </a:pathLst>
          </a:custGeom>
          <a:ln w="3175">
            <a:solidFill>
              <a:srgbClr val="EEF5FA"/>
            </a:solidFill>
          </a:ln>
        </p:spPr>
        <p:txBody>
          <a:bodyPr wrap="square" lIns="0" tIns="0" rIns="0" bIns="0" rtlCol="0"/>
          <a:lstStyle/>
          <a:p>
            <a:endParaRPr/>
          </a:p>
        </p:txBody>
      </p:sp>
      <p:sp>
        <p:nvSpPr>
          <p:cNvPr id="18" name="bg object 18"/>
          <p:cNvSpPr/>
          <p:nvPr/>
        </p:nvSpPr>
        <p:spPr>
          <a:xfrm>
            <a:off x="0" y="0"/>
            <a:ext cx="3070860" cy="3943985"/>
          </a:xfrm>
          <a:custGeom>
            <a:avLst/>
            <a:gdLst/>
            <a:ahLst/>
            <a:cxnLst/>
            <a:rect l="l" t="t" r="r" b="b"/>
            <a:pathLst>
              <a:path w="3070860" h="3943985">
                <a:moveTo>
                  <a:pt x="0" y="3121426"/>
                </a:moveTo>
                <a:lnTo>
                  <a:pt x="3059303" y="1810512"/>
                </a:lnTo>
              </a:path>
              <a:path w="3070860" h="3943985">
                <a:moveTo>
                  <a:pt x="0" y="3011698"/>
                </a:moveTo>
                <a:lnTo>
                  <a:pt x="3059303" y="1700784"/>
                </a:lnTo>
              </a:path>
              <a:path w="3070860" h="3943985">
                <a:moveTo>
                  <a:pt x="0" y="2900011"/>
                </a:moveTo>
                <a:lnTo>
                  <a:pt x="3054731" y="1591055"/>
                </a:lnTo>
              </a:path>
              <a:path w="3070860" h="3943985">
                <a:moveTo>
                  <a:pt x="0" y="2666186"/>
                </a:moveTo>
                <a:lnTo>
                  <a:pt x="3053207" y="1357884"/>
                </a:lnTo>
              </a:path>
              <a:path w="3070860" h="3943985">
                <a:moveTo>
                  <a:pt x="0" y="2784187"/>
                </a:moveTo>
                <a:lnTo>
                  <a:pt x="3054731" y="1475232"/>
                </a:lnTo>
              </a:path>
              <a:path w="3070860" h="3943985">
                <a:moveTo>
                  <a:pt x="0" y="2408412"/>
                </a:moveTo>
                <a:lnTo>
                  <a:pt x="3056255" y="1098803"/>
                </a:lnTo>
              </a:path>
              <a:path w="3070860" h="3943985">
                <a:moveTo>
                  <a:pt x="0" y="2537299"/>
                </a:moveTo>
                <a:lnTo>
                  <a:pt x="3054731" y="1228344"/>
                </a:lnTo>
              </a:path>
              <a:path w="3070860" h="3943985">
                <a:moveTo>
                  <a:pt x="0" y="1972548"/>
                </a:moveTo>
                <a:lnTo>
                  <a:pt x="3045587" y="667512"/>
                </a:lnTo>
              </a:path>
              <a:path w="3070860" h="3943985">
                <a:moveTo>
                  <a:pt x="0" y="2257101"/>
                </a:moveTo>
                <a:lnTo>
                  <a:pt x="3051683" y="949451"/>
                </a:lnTo>
              </a:path>
              <a:path w="3070860" h="3943985">
                <a:moveTo>
                  <a:pt x="0" y="2122118"/>
                </a:moveTo>
                <a:lnTo>
                  <a:pt x="3053207" y="813815"/>
                </a:lnTo>
              </a:path>
              <a:path w="3070860" h="3943985">
                <a:moveTo>
                  <a:pt x="0" y="3144433"/>
                </a:moveTo>
                <a:lnTo>
                  <a:pt x="3057398" y="3943985"/>
                </a:lnTo>
              </a:path>
              <a:path w="3070860" h="3943985">
                <a:moveTo>
                  <a:pt x="0" y="3033865"/>
                </a:moveTo>
                <a:lnTo>
                  <a:pt x="3043555" y="3817620"/>
                </a:lnTo>
              </a:path>
              <a:path w="3070860" h="3943985">
                <a:moveTo>
                  <a:pt x="0" y="2938106"/>
                </a:moveTo>
                <a:lnTo>
                  <a:pt x="3061589" y="3722370"/>
                </a:lnTo>
              </a:path>
              <a:path w="3070860" h="3943985">
                <a:moveTo>
                  <a:pt x="0" y="2699959"/>
                </a:moveTo>
                <a:lnTo>
                  <a:pt x="3053588" y="3478276"/>
                </a:lnTo>
              </a:path>
              <a:path w="3070860" h="3943985">
                <a:moveTo>
                  <a:pt x="0" y="2833594"/>
                </a:moveTo>
                <a:lnTo>
                  <a:pt x="3057144" y="3604641"/>
                </a:lnTo>
              </a:path>
              <a:path w="3070860" h="3943985">
                <a:moveTo>
                  <a:pt x="0" y="2434545"/>
                </a:moveTo>
                <a:lnTo>
                  <a:pt x="3070479" y="3225546"/>
                </a:lnTo>
              </a:path>
              <a:path w="3070860" h="3943985">
                <a:moveTo>
                  <a:pt x="0" y="2565204"/>
                </a:moveTo>
                <a:lnTo>
                  <a:pt x="3063113" y="3353435"/>
                </a:lnTo>
              </a:path>
              <a:path w="3070860" h="3943985">
                <a:moveTo>
                  <a:pt x="0" y="2009785"/>
                </a:moveTo>
                <a:lnTo>
                  <a:pt x="3044825" y="2806573"/>
                </a:lnTo>
              </a:path>
              <a:path w="3070860" h="3943985">
                <a:moveTo>
                  <a:pt x="0" y="2305130"/>
                </a:moveTo>
                <a:lnTo>
                  <a:pt x="3057017" y="3074797"/>
                </a:lnTo>
              </a:path>
              <a:path w="3070860" h="3943985">
                <a:moveTo>
                  <a:pt x="0" y="2139360"/>
                </a:moveTo>
                <a:lnTo>
                  <a:pt x="3053842" y="2946527"/>
                </a:lnTo>
              </a:path>
              <a:path w="3070860" h="3943985">
                <a:moveTo>
                  <a:pt x="0" y="1023165"/>
                </a:moveTo>
                <a:lnTo>
                  <a:pt x="3045206" y="1819528"/>
                </a:lnTo>
              </a:path>
              <a:path w="3070860" h="3943985">
                <a:moveTo>
                  <a:pt x="0" y="914073"/>
                </a:moveTo>
                <a:lnTo>
                  <a:pt x="3031363" y="1694688"/>
                </a:lnTo>
              </a:path>
              <a:path w="3070860" h="3943985">
                <a:moveTo>
                  <a:pt x="0" y="816774"/>
                </a:moveTo>
                <a:lnTo>
                  <a:pt x="3049397" y="1597914"/>
                </a:lnTo>
              </a:path>
              <a:path w="3070860" h="3943985">
                <a:moveTo>
                  <a:pt x="0" y="580135"/>
                </a:moveTo>
                <a:lnTo>
                  <a:pt x="3041396" y="1355344"/>
                </a:lnTo>
              </a:path>
              <a:path w="3070860" h="3943985">
                <a:moveTo>
                  <a:pt x="0" y="713737"/>
                </a:moveTo>
                <a:lnTo>
                  <a:pt x="3044952" y="1481709"/>
                </a:lnTo>
              </a:path>
              <a:path w="3070860" h="3943985">
                <a:moveTo>
                  <a:pt x="0" y="314754"/>
                </a:moveTo>
                <a:lnTo>
                  <a:pt x="3058287" y="1102614"/>
                </a:lnTo>
              </a:path>
              <a:path w="3070860" h="3943985">
                <a:moveTo>
                  <a:pt x="0" y="445017"/>
                </a:moveTo>
                <a:lnTo>
                  <a:pt x="3052445" y="1230502"/>
                </a:lnTo>
              </a:path>
              <a:path w="3070860" h="3943985">
                <a:moveTo>
                  <a:pt x="420182" y="0"/>
                </a:moveTo>
                <a:lnTo>
                  <a:pt x="3032633" y="683640"/>
                </a:lnTo>
              </a:path>
              <a:path w="3070860" h="3943985">
                <a:moveTo>
                  <a:pt x="0" y="183744"/>
                </a:moveTo>
                <a:lnTo>
                  <a:pt x="3044825" y="950340"/>
                </a:lnTo>
              </a:path>
              <a:path w="3070860" h="3943985">
                <a:moveTo>
                  <a:pt x="0" y="18126"/>
                </a:moveTo>
                <a:lnTo>
                  <a:pt x="3041650" y="822071"/>
                </a:lnTo>
              </a:path>
            </a:pathLst>
          </a:custGeom>
          <a:ln w="3175">
            <a:solidFill>
              <a:srgbClr val="EEF5FA"/>
            </a:solidFill>
          </a:ln>
        </p:spPr>
        <p:txBody>
          <a:bodyPr wrap="square" lIns="0" tIns="0" rIns="0" bIns="0" rtlCol="0"/>
          <a:lstStyle/>
          <a:p>
            <a:endParaRPr/>
          </a:p>
        </p:txBody>
      </p:sp>
      <p:sp>
        <p:nvSpPr>
          <p:cNvPr id="19" name="bg object 19"/>
          <p:cNvSpPr/>
          <p:nvPr/>
        </p:nvSpPr>
        <p:spPr>
          <a:xfrm>
            <a:off x="0" y="4576344"/>
            <a:ext cx="3058795" cy="1929764"/>
          </a:xfrm>
          <a:custGeom>
            <a:avLst/>
            <a:gdLst/>
            <a:ahLst/>
            <a:cxnLst/>
            <a:rect l="l" t="t" r="r" b="b"/>
            <a:pathLst>
              <a:path w="3058795" h="1929765">
                <a:moveTo>
                  <a:pt x="0" y="1133120"/>
                </a:moveTo>
                <a:lnTo>
                  <a:pt x="3045206" y="1929459"/>
                </a:lnTo>
              </a:path>
              <a:path w="3058795" h="1929765">
                <a:moveTo>
                  <a:pt x="0" y="1024028"/>
                </a:moveTo>
                <a:lnTo>
                  <a:pt x="3031363" y="1804618"/>
                </a:lnTo>
              </a:path>
              <a:path w="3058795" h="1929765">
                <a:moveTo>
                  <a:pt x="0" y="928253"/>
                </a:moveTo>
                <a:lnTo>
                  <a:pt x="3049397" y="1709355"/>
                </a:lnTo>
              </a:path>
              <a:path w="3058795" h="1929765">
                <a:moveTo>
                  <a:pt x="0" y="690091"/>
                </a:moveTo>
                <a:lnTo>
                  <a:pt x="3041396" y="1465350"/>
                </a:lnTo>
              </a:path>
              <a:path w="3058795" h="1929765">
                <a:moveTo>
                  <a:pt x="0" y="823693"/>
                </a:moveTo>
                <a:lnTo>
                  <a:pt x="3044952" y="1591677"/>
                </a:lnTo>
              </a:path>
              <a:path w="3058795" h="1929765">
                <a:moveTo>
                  <a:pt x="0" y="424711"/>
                </a:moveTo>
                <a:lnTo>
                  <a:pt x="3058287" y="1212620"/>
                </a:lnTo>
              </a:path>
              <a:path w="3058795" h="1929765">
                <a:moveTo>
                  <a:pt x="0" y="554972"/>
                </a:moveTo>
                <a:lnTo>
                  <a:pt x="3052445" y="1340395"/>
                </a:lnTo>
              </a:path>
              <a:path w="3058795" h="1929765">
                <a:moveTo>
                  <a:pt x="0" y="0"/>
                </a:moveTo>
                <a:lnTo>
                  <a:pt x="3032633" y="793596"/>
                </a:lnTo>
              </a:path>
              <a:path w="3058795" h="1929765">
                <a:moveTo>
                  <a:pt x="0" y="293700"/>
                </a:moveTo>
                <a:lnTo>
                  <a:pt x="3044825" y="1060309"/>
                </a:lnTo>
              </a:path>
              <a:path w="3058795" h="1929765">
                <a:moveTo>
                  <a:pt x="0" y="128082"/>
                </a:moveTo>
                <a:lnTo>
                  <a:pt x="3041650" y="932026"/>
                </a:lnTo>
              </a:path>
            </a:pathLst>
          </a:custGeom>
          <a:ln w="3175">
            <a:solidFill>
              <a:srgbClr val="EEF5FA"/>
            </a:solidFill>
          </a:ln>
        </p:spPr>
        <p:txBody>
          <a:bodyPr wrap="square" lIns="0" tIns="0" rIns="0" bIns="0" rtlCol="0"/>
          <a:lstStyle/>
          <a:p>
            <a:endParaRPr/>
          </a:p>
        </p:txBody>
      </p:sp>
      <p:sp>
        <p:nvSpPr>
          <p:cNvPr id="20" name="bg object 20"/>
          <p:cNvSpPr/>
          <p:nvPr/>
        </p:nvSpPr>
        <p:spPr>
          <a:xfrm>
            <a:off x="3052571" y="4038600"/>
            <a:ext cx="3103880" cy="2467610"/>
          </a:xfrm>
          <a:custGeom>
            <a:avLst/>
            <a:gdLst/>
            <a:ahLst/>
            <a:cxnLst/>
            <a:rect l="l" t="t" r="r" b="b"/>
            <a:pathLst>
              <a:path w="3103879" h="2467609">
                <a:moveTo>
                  <a:pt x="13715" y="2467013"/>
                </a:moveTo>
                <a:lnTo>
                  <a:pt x="3103499" y="1143000"/>
                </a:lnTo>
              </a:path>
              <a:path w="3103879" h="2467609">
                <a:moveTo>
                  <a:pt x="13715" y="2358809"/>
                </a:moveTo>
                <a:lnTo>
                  <a:pt x="3103499" y="1034795"/>
                </a:lnTo>
              </a:path>
              <a:path w="3103879" h="2467609">
                <a:moveTo>
                  <a:pt x="7619" y="2249081"/>
                </a:moveTo>
                <a:lnTo>
                  <a:pt x="3097403" y="925068"/>
                </a:lnTo>
              </a:path>
              <a:path w="3103879" h="2467609">
                <a:moveTo>
                  <a:pt x="7619" y="2014385"/>
                </a:moveTo>
                <a:lnTo>
                  <a:pt x="3097403" y="690372"/>
                </a:lnTo>
              </a:path>
              <a:path w="3103879" h="2467609">
                <a:moveTo>
                  <a:pt x="9143" y="2131733"/>
                </a:moveTo>
                <a:lnTo>
                  <a:pt x="3098927" y="807719"/>
                </a:lnTo>
              </a:path>
              <a:path w="3103879" h="2467609">
                <a:moveTo>
                  <a:pt x="9143" y="1755305"/>
                </a:moveTo>
                <a:lnTo>
                  <a:pt x="3098927" y="431292"/>
                </a:lnTo>
              </a:path>
              <a:path w="3103879" h="2467609">
                <a:moveTo>
                  <a:pt x="7619" y="1884845"/>
                </a:moveTo>
                <a:lnTo>
                  <a:pt x="3097403" y="560832"/>
                </a:lnTo>
              </a:path>
              <a:path w="3103879" h="2467609">
                <a:moveTo>
                  <a:pt x="0" y="1323975"/>
                </a:moveTo>
                <a:lnTo>
                  <a:pt x="3089782" y="0"/>
                </a:lnTo>
              </a:path>
              <a:path w="3103879" h="2467609">
                <a:moveTo>
                  <a:pt x="6095" y="1605953"/>
                </a:moveTo>
                <a:lnTo>
                  <a:pt x="3095879" y="281939"/>
                </a:lnTo>
              </a:path>
              <a:path w="3103879" h="2467609">
                <a:moveTo>
                  <a:pt x="7619" y="1470279"/>
                </a:moveTo>
                <a:lnTo>
                  <a:pt x="3097403" y="146304"/>
                </a:lnTo>
              </a:path>
            </a:pathLst>
          </a:custGeom>
          <a:ln w="3175">
            <a:solidFill>
              <a:srgbClr val="EEF5FA"/>
            </a:solidFill>
          </a:ln>
        </p:spPr>
        <p:txBody>
          <a:bodyPr wrap="square" lIns="0" tIns="0" rIns="0" bIns="0" rtlCol="0"/>
          <a:lstStyle/>
          <a:p>
            <a:endParaRPr/>
          </a:p>
        </p:txBody>
      </p:sp>
      <p:sp>
        <p:nvSpPr>
          <p:cNvPr id="21" name="bg object 21"/>
          <p:cNvSpPr/>
          <p:nvPr/>
        </p:nvSpPr>
        <p:spPr>
          <a:xfrm>
            <a:off x="3060192" y="27431"/>
            <a:ext cx="3096260" cy="1776730"/>
          </a:xfrm>
          <a:custGeom>
            <a:avLst/>
            <a:gdLst/>
            <a:ahLst/>
            <a:cxnLst/>
            <a:rect l="l" t="t" r="r" b="b"/>
            <a:pathLst>
              <a:path w="3096260" h="1776730">
                <a:moveTo>
                  <a:pt x="6095" y="1776603"/>
                </a:moveTo>
                <a:lnTo>
                  <a:pt x="3095879" y="452628"/>
                </a:lnTo>
              </a:path>
              <a:path w="3096260" h="1776730">
                <a:moveTo>
                  <a:pt x="6095" y="1666875"/>
                </a:moveTo>
                <a:lnTo>
                  <a:pt x="3095879" y="342900"/>
                </a:lnTo>
              </a:path>
              <a:path w="3096260" h="1776730">
                <a:moveTo>
                  <a:pt x="0" y="1557147"/>
                </a:moveTo>
                <a:lnTo>
                  <a:pt x="3089783" y="233172"/>
                </a:lnTo>
              </a:path>
              <a:path w="3096260" h="1776730">
                <a:moveTo>
                  <a:pt x="0" y="1323975"/>
                </a:moveTo>
                <a:lnTo>
                  <a:pt x="3089783" y="0"/>
                </a:lnTo>
              </a:path>
              <a:path w="3096260" h="1776730">
                <a:moveTo>
                  <a:pt x="1524" y="1439799"/>
                </a:moveTo>
                <a:lnTo>
                  <a:pt x="3091307" y="115824"/>
                </a:lnTo>
              </a:path>
            </a:pathLst>
          </a:custGeom>
          <a:ln w="3175">
            <a:solidFill>
              <a:srgbClr val="EEF5FA"/>
            </a:solidFill>
          </a:ln>
        </p:spPr>
        <p:txBody>
          <a:bodyPr wrap="square" lIns="0" tIns="0" rIns="0" bIns="0" rtlCol="0"/>
          <a:lstStyle/>
          <a:p>
            <a:endParaRPr/>
          </a:p>
        </p:txBody>
      </p:sp>
      <p:sp>
        <p:nvSpPr>
          <p:cNvPr id="22" name="bg object 22"/>
          <p:cNvSpPr/>
          <p:nvPr/>
        </p:nvSpPr>
        <p:spPr>
          <a:xfrm>
            <a:off x="3052572" y="0"/>
            <a:ext cx="2855595" cy="1220470"/>
          </a:xfrm>
          <a:custGeom>
            <a:avLst/>
            <a:gdLst/>
            <a:ahLst/>
            <a:cxnLst/>
            <a:rect l="l" t="t" r="r" b="b"/>
            <a:pathLst>
              <a:path w="2855595" h="1220470">
                <a:moveTo>
                  <a:pt x="9143" y="1090802"/>
                </a:moveTo>
                <a:lnTo>
                  <a:pt x="2554769" y="0"/>
                </a:lnTo>
              </a:path>
              <a:path w="2855595" h="1220470">
                <a:moveTo>
                  <a:pt x="7619" y="1220342"/>
                </a:moveTo>
                <a:lnTo>
                  <a:pt x="2855555" y="0"/>
                </a:lnTo>
              </a:path>
              <a:path w="2855595" h="1220470">
                <a:moveTo>
                  <a:pt x="0" y="659511"/>
                </a:moveTo>
                <a:lnTo>
                  <a:pt x="1539112" y="0"/>
                </a:lnTo>
              </a:path>
            </a:pathLst>
          </a:custGeom>
          <a:ln w="3175">
            <a:solidFill>
              <a:srgbClr val="EEF5FA"/>
            </a:solidFill>
          </a:ln>
        </p:spPr>
        <p:txBody>
          <a:bodyPr wrap="square" lIns="0" tIns="0" rIns="0" bIns="0" rtlCol="0"/>
          <a:lstStyle/>
          <a:p>
            <a:endParaRPr/>
          </a:p>
        </p:txBody>
      </p:sp>
      <p:sp>
        <p:nvSpPr>
          <p:cNvPr id="23" name="bg object 23"/>
          <p:cNvSpPr/>
          <p:nvPr/>
        </p:nvSpPr>
        <p:spPr>
          <a:xfrm>
            <a:off x="3058668" y="0"/>
            <a:ext cx="2197100" cy="941705"/>
          </a:xfrm>
          <a:custGeom>
            <a:avLst/>
            <a:gdLst/>
            <a:ahLst/>
            <a:cxnLst/>
            <a:rect l="l" t="t" r="r" b="b"/>
            <a:pathLst>
              <a:path w="2197100" h="941705">
                <a:moveTo>
                  <a:pt x="0" y="941451"/>
                </a:moveTo>
                <a:lnTo>
                  <a:pt x="2197080" y="0"/>
                </a:lnTo>
              </a:path>
            </a:pathLst>
          </a:custGeom>
          <a:ln w="3175">
            <a:solidFill>
              <a:srgbClr val="EEF5FA"/>
            </a:solidFill>
          </a:ln>
        </p:spPr>
        <p:txBody>
          <a:bodyPr wrap="square" lIns="0" tIns="0" rIns="0" bIns="0" rtlCol="0"/>
          <a:lstStyle/>
          <a:p>
            <a:endParaRPr/>
          </a:p>
        </p:txBody>
      </p:sp>
      <p:sp>
        <p:nvSpPr>
          <p:cNvPr id="24" name="bg object 24"/>
          <p:cNvSpPr/>
          <p:nvPr/>
        </p:nvSpPr>
        <p:spPr>
          <a:xfrm>
            <a:off x="3060192" y="0"/>
            <a:ext cx="1880870" cy="805815"/>
          </a:xfrm>
          <a:custGeom>
            <a:avLst/>
            <a:gdLst/>
            <a:ahLst/>
            <a:cxnLst/>
            <a:rect l="l" t="t" r="r" b="b"/>
            <a:pathLst>
              <a:path w="1880870" h="805815">
                <a:moveTo>
                  <a:pt x="0" y="805814"/>
                </a:moveTo>
                <a:lnTo>
                  <a:pt x="1880544" y="0"/>
                </a:lnTo>
              </a:path>
            </a:pathLst>
          </a:custGeom>
          <a:ln w="3175">
            <a:solidFill>
              <a:srgbClr val="EEF5FA"/>
            </a:solidFill>
          </a:ln>
        </p:spPr>
        <p:txBody>
          <a:bodyPr wrap="square" lIns="0" tIns="0" rIns="0" bIns="0" rtlCol="0"/>
          <a:lstStyle/>
          <a:p>
            <a:endParaRPr/>
          </a:p>
        </p:txBody>
      </p:sp>
      <p:sp>
        <p:nvSpPr>
          <p:cNvPr id="25" name="bg object 25"/>
          <p:cNvSpPr/>
          <p:nvPr/>
        </p:nvSpPr>
        <p:spPr>
          <a:xfrm>
            <a:off x="3044951" y="696468"/>
            <a:ext cx="3129915" cy="4058285"/>
          </a:xfrm>
          <a:custGeom>
            <a:avLst/>
            <a:gdLst/>
            <a:ahLst/>
            <a:cxnLst/>
            <a:rect l="l" t="t" r="r" b="b"/>
            <a:pathLst>
              <a:path w="3129915" h="4058285">
                <a:moveTo>
                  <a:pt x="25908" y="3241167"/>
                </a:moveTo>
                <a:lnTo>
                  <a:pt x="3115691" y="1917192"/>
                </a:lnTo>
              </a:path>
              <a:path w="3129915" h="4058285">
                <a:moveTo>
                  <a:pt x="25908" y="3131439"/>
                </a:moveTo>
                <a:lnTo>
                  <a:pt x="3115691" y="1807464"/>
                </a:lnTo>
              </a:path>
              <a:path w="3129915" h="4058285">
                <a:moveTo>
                  <a:pt x="21336" y="3021711"/>
                </a:moveTo>
                <a:lnTo>
                  <a:pt x="3111119" y="1697736"/>
                </a:lnTo>
              </a:path>
              <a:path w="3129915" h="4058285">
                <a:moveTo>
                  <a:pt x="19812" y="2788539"/>
                </a:moveTo>
                <a:lnTo>
                  <a:pt x="3109595" y="1464564"/>
                </a:lnTo>
              </a:path>
              <a:path w="3129915" h="4058285">
                <a:moveTo>
                  <a:pt x="21336" y="2905887"/>
                </a:moveTo>
                <a:lnTo>
                  <a:pt x="3111119" y="1581912"/>
                </a:lnTo>
              </a:path>
              <a:path w="3129915" h="4058285">
                <a:moveTo>
                  <a:pt x="22860" y="2529459"/>
                </a:moveTo>
                <a:lnTo>
                  <a:pt x="3112643" y="1205484"/>
                </a:lnTo>
              </a:path>
              <a:path w="3129915" h="4058285">
                <a:moveTo>
                  <a:pt x="19812" y="2658999"/>
                </a:moveTo>
                <a:lnTo>
                  <a:pt x="3109595" y="1335024"/>
                </a:lnTo>
              </a:path>
              <a:path w="3129915" h="4058285">
                <a:moveTo>
                  <a:pt x="12192" y="2098167"/>
                </a:moveTo>
                <a:lnTo>
                  <a:pt x="3101975" y="774192"/>
                </a:lnTo>
              </a:path>
              <a:path w="3129915" h="4058285">
                <a:moveTo>
                  <a:pt x="18287" y="2380107"/>
                </a:moveTo>
                <a:lnTo>
                  <a:pt x="3108071" y="1056132"/>
                </a:lnTo>
              </a:path>
              <a:path w="3129915" h="4058285">
                <a:moveTo>
                  <a:pt x="19812" y="2244471"/>
                </a:moveTo>
                <a:lnTo>
                  <a:pt x="3109595" y="920496"/>
                </a:lnTo>
              </a:path>
              <a:path w="3129915" h="4058285">
                <a:moveTo>
                  <a:pt x="18287" y="3249168"/>
                </a:moveTo>
                <a:lnTo>
                  <a:pt x="3112262" y="4058285"/>
                </a:lnTo>
              </a:path>
              <a:path w="3129915" h="4058285">
                <a:moveTo>
                  <a:pt x="10668" y="3136392"/>
                </a:moveTo>
                <a:lnTo>
                  <a:pt x="3099943" y="3931920"/>
                </a:lnTo>
              </a:path>
              <a:path w="3129915" h="4058285">
                <a:moveTo>
                  <a:pt x="21336" y="3043428"/>
                </a:moveTo>
                <a:lnTo>
                  <a:pt x="3117977" y="3836670"/>
                </a:lnTo>
              </a:path>
              <a:path w="3129915" h="4058285">
                <a:moveTo>
                  <a:pt x="15240" y="2804160"/>
                </a:moveTo>
                <a:lnTo>
                  <a:pt x="3108452" y="3592576"/>
                </a:lnTo>
              </a:path>
              <a:path w="3129915" h="4058285">
                <a:moveTo>
                  <a:pt x="12192" y="2936748"/>
                </a:moveTo>
                <a:lnTo>
                  <a:pt x="3113532" y="3718941"/>
                </a:lnTo>
              </a:path>
              <a:path w="3129915" h="4058285">
                <a:moveTo>
                  <a:pt x="10668" y="2537460"/>
                </a:moveTo>
                <a:lnTo>
                  <a:pt x="3125343" y="3339846"/>
                </a:lnTo>
              </a:path>
              <a:path w="3129915" h="4058285">
                <a:moveTo>
                  <a:pt x="13716" y="2668524"/>
                </a:moveTo>
                <a:lnTo>
                  <a:pt x="3119501" y="3467735"/>
                </a:lnTo>
              </a:path>
              <a:path w="3129915" h="4058285">
                <a:moveTo>
                  <a:pt x="22860" y="2115312"/>
                </a:moveTo>
                <a:lnTo>
                  <a:pt x="3101213" y="2920873"/>
                </a:lnTo>
              </a:path>
              <a:path w="3129915" h="4058285">
                <a:moveTo>
                  <a:pt x="10668" y="2407920"/>
                </a:moveTo>
                <a:lnTo>
                  <a:pt x="3113405" y="3189097"/>
                </a:lnTo>
              </a:path>
              <a:path w="3129915" h="4058285">
                <a:moveTo>
                  <a:pt x="0" y="2238756"/>
                </a:moveTo>
                <a:lnTo>
                  <a:pt x="3110230" y="3060827"/>
                </a:lnTo>
              </a:path>
              <a:path w="3129915" h="4058285">
                <a:moveTo>
                  <a:pt x="22860" y="1132332"/>
                </a:moveTo>
                <a:lnTo>
                  <a:pt x="3116834" y="1941449"/>
                </a:lnTo>
              </a:path>
              <a:path w="3129915" h="4058285">
                <a:moveTo>
                  <a:pt x="13716" y="1021080"/>
                </a:moveTo>
                <a:lnTo>
                  <a:pt x="3102991" y="1816608"/>
                </a:lnTo>
              </a:path>
              <a:path w="3129915" h="4058285">
                <a:moveTo>
                  <a:pt x="24384" y="926592"/>
                </a:moveTo>
                <a:lnTo>
                  <a:pt x="3121025" y="1719834"/>
                </a:lnTo>
              </a:path>
              <a:path w="3129915" h="4058285">
                <a:moveTo>
                  <a:pt x="19812" y="688848"/>
                </a:moveTo>
                <a:lnTo>
                  <a:pt x="3113024" y="1477264"/>
                </a:lnTo>
              </a:path>
              <a:path w="3129915" h="4058285">
                <a:moveTo>
                  <a:pt x="15240" y="821436"/>
                </a:moveTo>
                <a:lnTo>
                  <a:pt x="3116580" y="1603629"/>
                </a:lnTo>
              </a:path>
              <a:path w="3129915" h="4058285">
                <a:moveTo>
                  <a:pt x="15240" y="422148"/>
                </a:moveTo>
                <a:lnTo>
                  <a:pt x="3129915" y="1224534"/>
                </a:lnTo>
              </a:path>
              <a:path w="3129915" h="4058285">
                <a:moveTo>
                  <a:pt x="18287" y="553212"/>
                </a:moveTo>
                <a:lnTo>
                  <a:pt x="3124073" y="1352423"/>
                </a:lnTo>
              </a:path>
              <a:path w="3129915" h="4058285">
                <a:moveTo>
                  <a:pt x="27431" y="0"/>
                </a:moveTo>
                <a:lnTo>
                  <a:pt x="3105785" y="805561"/>
                </a:lnTo>
              </a:path>
              <a:path w="3129915" h="4058285">
                <a:moveTo>
                  <a:pt x="15240" y="291084"/>
                </a:moveTo>
                <a:lnTo>
                  <a:pt x="3117977" y="1072261"/>
                </a:lnTo>
              </a:path>
              <a:path w="3129915" h="4058285">
                <a:moveTo>
                  <a:pt x="4572" y="121920"/>
                </a:moveTo>
                <a:lnTo>
                  <a:pt x="3114802" y="943991"/>
                </a:lnTo>
              </a:path>
            </a:pathLst>
          </a:custGeom>
          <a:ln w="3175">
            <a:solidFill>
              <a:srgbClr val="EEF5FA"/>
            </a:solidFill>
          </a:ln>
        </p:spPr>
        <p:txBody>
          <a:bodyPr wrap="square" lIns="0" tIns="0" rIns="0" bIns="0" rtlCol="0"/>
          <a:lstStyle/>
          <a:p>
            <a:endParaRPr/>
          </a:p>
        </p:txBody>
      </p:sp>
      <p:sp>
        <p:nvSpPr>
          <p:cNvPr id="26" name="bg object 26"/>
          <p:cNvSpPr/>
          <p:nvPr/>
        </p:nvSpPr>
        <p:spPr>
          <a:xfrm>
            <a:off x="3043427" y="6403847"/>
            <a:ext cx="1764030" cy="454659"/>
          </a:xfrm>
          <a:custGeom>
            <a:avLst/>
            <a:gdLst/>
            <a:ahLst/>
            <a:cxnLst/>
            <a:rect l="l" t="t" r="r" b="b"/>
            <a:pathLst>
              <a:path w="1764029" h="454659">
                <a:moveTo>
                  <a:pt x="9144" y="111251"/>
                </a:moveTo>
                <a:lnTo>
                  <a:pt x="1320385" y="454148"/>
                </a:lnTo>
              </a:path>
              <a:path w="1764029" h="454659">
                <a:moveTo>
                  <a:pt x="0" y="0"/>
                </a:moveTo>
                <a:lnTo>
                  <a:pt x="1763656" y="454149"/>
                </a:lnTo>
              </a:path>
            </a:pathLst>
          </a:custGeom>
          <a:ln w="3175">
            <a:solidFill>
              <a:srgbClr val="EEF5FA"/>
            </a:solidFill>
          </a:ln>
        </p:spPr>
        <p:txBody>
          <a:bodyPr wrap="square" lIns="0" tIns="0" rIns="0" bIns="0" rtlCol="0"/>
          <a:lstStyle/>
          <a:p>
            <a:endParaRPr/>
          </a:p>
        </p:txBody>
      </p:sp>
      <p:sp>
        <p:nvSpPr>
          <p:cNvPr id="27" name="bg object 27"/>
          <p:cNvSpPr/>
          <p:nvPr/>
        </p:nvSpPr>
        <p:spPr>
          <a:xfrm>
            <a:off x="3054095" y="6310883"/>
            <a:ext cx="2136140" cy="547370"/>
          </a:xfrm>
          <a:custGeom>
            <a:avLst/>
            <a:gdLst/>
            <a:ahLst/>
            <a:cxnLst/>
            <a:rect l="l" t="t" r="r" b="b"/>
            <a:pathLst>
              <a:path w="2136140" h="547370">
                <a:moveTo>
                  <a:pt x="0" y="0"/>
                </a:moveTo>
                <a:lnTo>
                  <a:pt x="2135913" y="547113"/>
                </a:lnTo>
              </a:path>
            </a:pathLst>
          </a:custGeom>
          <a:ln w="3175">
            <a:solidFill>
              <a:srgbClr val="EEF5FA"/>
            </a:solidFill>
          </a:ln>
        </p:spPr>
        <p:txBody>
          <a:bodyPr wrap="square" lIns="0" tIns="0" rIns="0" bIns="0" rtlCol="0"/>
          <a:lstStyle/>
          <a:p>
            <a:endParaRPr/>
          </a:p>
        </p:txBody>
      </p:sp>
      <p:sp>
        <p:nvSpPr>
          <p:cNvPr id="28" name="bg object 28"/>
          <p:cNvSpPr/>
          <p:nvPr/>
        </p:nvSpPr>
        <p:spPr>
          <a:xfrm>
            <a:off x="3044951" y="6071616"/>
            <a:ext cx="3096260" cy="788670"/>
          </a:xfrm>
          <a:custGeom>
            <a:avLst/>
            <a:gdLst/>
            <a:ahLst/>
            <a:cxnLst/>
            <a:rect l="l" t="t" r="r" b="b"/>
            <a:pathLst>
              <a:path w="3096260" h="788670">
                <a:moveTo>
                  <a:pt x="3048" y="0"/>
                </a:moveTo>
                <a:lnTo>
                  <a:pt x="3096260" y="788462"/>
                </a:lnTo>
              </a:path>
              <a:path w="3096260" h="788670">
                <a:moveTo>
                  <a:pt x="0" y="132588"/>
                </a:moveTo>
                <a:lnTo>
                  <a:pt x="2592203" y="786381"/>
                </a:lnTo>
              </a:path>
            </a:pathLst>
          </a:custGeom>
          <a:ln w="3175">
            <a:solidFill>
              <a:srgbClr val="EEF5FA"/>
            </a:solidFill>
          </a:ln>
        </p:spPr>
        <p:txBody>
          <a:bodyPr wrap="square" lIns="0" tIns="0" rIns="0" bIns="0" rtlCol="0"/>
          <a:lstStyle/>
          <a:p>
            <a:endParaRPr/>
          </a:p>
        </p:txBody>
      </p:sp>
      <p:sp>
        <p:nvSpPr>
          <p:cNvPr id="29" name="bg object 29"/>
          <p:cNvSpPr/>
          <p:nvPr/>
        </p:nvSpPr>
        <p:spPr>
          <a:xfrm>
            <a:off x="3032759" y="5382768"/>
            <a:ext cx="3127375" cy="1352550"/>
          </a:xfrm>
          <a:custGeom>
            <a:avLst/>
            <a:gdLst/>
            <a:ahLst/>
            <a:cxnLst/>
            <a:rect l="l" t="t" r="r" b="b"/>
            <a:pathLst>
              <a:path w="3127375" h="1352550">
                <a:moveTo>
                  <a:pt x="12191" y="422147"/>
                </a:moveTo>
                <a:lnTo>
                  <a:pt x="3126866" y="1224584"/>
                </a:lnTo>
              </a:path>
              <a:path w="3127375" h="1352550">
                <a:moveTo>
                  <a:pt x="13715" y="553211"/>
                </a:moveTo>
                <a:lnTo>
                  <a:pt x="3119501" y="1352364"/>
                </a:lnTo>
              </a:path>
              <a:path w="3127375" h="1352550">
                <a:moveTo>
                  <a:pt x="22859" y="0"/>
                </a:moveTo>
                <a:lnTo>
                  <a:pt x="3101213" y="805586"/>
                </a:lnTo>
              </a:path>
              <a:path w="3127375" h="1352550">
                <a:moveTo>
                  <a:pt x="10667" y="291083"/>
                </a:moveTo>
                <a:lnTo>
                  <a:pt x="3113404" y="1072273"/>
                </a:lnTo>
              </a:path>
              <a:path w="3127375" h="1352550">
                <a:moveTo>
                  <a:pt x="0" y="121919"/>
                </a:moveTo>
                <a:lnTo>
                  <a:pt x="3110229" y="943952"/>
                </a:lnTo>
              </a:path>
            </a:pathLst>
          </a:custGeom>
          <a:ln w="3175">
            <a:solidFill>
              <a:srgbClr val="EEF5FA"/>
            </a:solidFill>
          </a:ln>
        </p:spPr>
        <p:txBody>
          <a:bodyPr wrap="square" lIns="0" tIns="0" rIns="0" bIns="0" rtlCol="0"/>
          <a:lstStyle/>
          <a:p>
            <a:endParaRPr/>
          </a:p>
        </p:txBody>
      </p:sp>
      <p:sp>
        <p:nvSpPr>
          <p:cNvPr id="30" name="bg object 30"/>
          <p:cNvSpPr/>
          <p:nvPr/>
        </p:nvSpPr>
        <p:spPr>
          <a:xfrm>
            <a:off x="6153911" y="2278379"/>
            <a:ext cx="3105150" cy="2468880"/>
          </a:xfrm>
          <a:custGeom>
            <a:avLst/>
            <a:gdLst/>
            <a:ahLst/>
            <a:cxnLst/>
            <a:rect l="l" t="t" r="r" b="b"/>
            <a:pathLst>
              <a:path w="3105150" h="2468879">
                <a:moveTo>
                  <a:pt x="15239" y="2468499"/>
                </a:moveTo>
                <a:lnTo>
                  <a:pt x="3105022" y="1144524"/>
                </a:lnTo>
              </a:path>
              <a:path w="3105150" h="2468879">
                <a:moveTo>
                  <a:pt x="15239" y="2358771"/>
                </a:moveTo>
                <a:lnTo>
                  <a:pt x="3105022" y="1034796"/>
                </a:lnTo>
              </a:path>
              <a:path w="3105150" h="2468879">
                <a:moveTo>
                  <a:pt x="9143" y="2249043"/>
                </a:moveTo>
                <a:lnTo>
                  <a:pt x="3098927" y="925068"/>
                </a:lnTo>
              </a:path>
              <a:path w="3105150" h="2468879">
                <a:moveTo>
                  <a:pt x="7620" y="2015871"/>
                </a:moveTo>
                <a:lnTo>
                  <a:pt x="3097403" y="691896"/>
                </a:lnTo>
              </a:path>
              <a:path w="3105150" h="2468879">
                <a:moveTo>
                  <a:pt x="10667" y="2131695"/>
                </a:moveTo>
                <a:lnTo>
                  <a:pt x="3100451" y="807720"/>
                </a:lnTo>
              </a:path>
              <a:path w="3105150" h="2468879">
                <a:moveTo>
                  <a:pt x="10667" y="1755267"/>
                </a:moveTo>
                <a:lnTo>
                  <a:pt x="3100451" y="431292"/>
                </a:lnTo>
              </a:path>
              <a:path w="3105150" h="2468879">
                <a:moveTo>
                  <a:pt x="9143" y="1884807"/>
                </a:moveTo>
                <a:lnTo>
                  <a:pt x="3098927" y="560832"/>
                </a:lnTo>
              </a:path>
              <a:path w="3105150" h="2468879">
                <a:moveTo>
                  <a:pt x="0" y="1323975"/>
                </a:moveTo>
                <a:lnTo>
                  <a:pt x="3089783" y="0"/>
                </a:lnTo>
              </a:path>
              <a:path w="3105150" h="2468879">
                <a:moveTo>
                  <a:pt x="7620" y="1605915"/>
                </a:moveTo>
                <a:lnTo>
                  <a:pt x="3097403" y="281940"/>
                </a:lnTo>
              </a:path>
              <a:path w="3105150" h="2468879">
                <a:moveTo>
                  <a:pt x="7620" y="1470279"/>
                </a:moveTo>
                <a:lnTo>
                  <a:pt x="3097403" y="146304"/>
                </a:lnTo>
              </a:path>
            </a:pathLst>
          </a:custGeom>
          <a:ln w="3175">
            <a:solidFill>
              <a:srgbClr val="EEF5FA"/>
            </a:solidFill>
          </a:ln>
        </p:spPr>
        <p:txBody>
          <a:bodyPr wrap="square" lIns="0" tIns="0" rIns="0" bIns="0" rtlCol="0"/>
          <a:lstStyle/>
          <a:p>
            <a:endParaRPr/>
          </a:p>
        </p:txBody>
      </p:sp>
      <p:sp>
        <p:nvSpPr>
          <p:cNvPr id="31" name="bg object 31"/>
          <p:cNvSpPr/>
          <p:nvPr/>
        </p:nvSpPr>
        <p:spPr>
          <a:xfrm>
            <a:off x="6178506" y="5541263"/>
            <a:ext cx="3081020" cy="1316990"/>
          </a:xfrm>
          <a:custGeom>
            <a:avLst/>
            <a:gdLst/>
            <a:ahLst/>
            <a:cxnLst/>
            <a:rect l="l" t="t" r="r" b="b"/>
            <a:pathLst>
              <a:path w="3081020" h="1316990">
                <a:moveTo>
                  <a:pt x="1063906" y="1316734"/>
                </a:moveTo>
                <a:lnTo>
                  <a:pt x="3080428" y="452628"/>
                </a:lnTo>
              </a:path>
              <a:path w="3081020" h="1316990">
                <a:moveTo>
                  <a:pt x="807839" y="1316734"/>
                </a:moveTo>
                <a:lnTo>
                  <a:pt x="3080428" y="342900"/>
                </a:lnTo>
              </a:path>
              <a:path w="3081020" h="1316990">
                <a:moveTo>
                  <a:pt x="545674" y="1316735"/>
                </a:moveTo>
                <a:lnTo>
                  <a:pt x="3074332" y="233172"/>
                </a:lnTo>
              </a:path>
              <a:path w="3081020" h="1316990">
                <a:moveTo>
                  <a:pt x="0" y="1316734"/>
                </a:moveTo>
                <a:lnTo>
                  <a:pt x="3072808" y="0"/>
                </a:lnTo>
              </a:path>
              <a:path w="3081020" h="1316990">
                <a:moveTo>
                  <a:pt x="273340" y="1316734"/>
                </a:moveTo>
                <a:lnTo>
                  <a:pt x="3075856" y="115824"/>
                </a:lnTo>
              </a:path>
            </a:pathLst>
          </a:custGeom>
          <a:ln w="3175">
            <a:solidFill>
              <a:srgbClr val="EEF5FA"/>
            </a:solidFill>
          </a:ln>
        </p:spPr>
        <p:txBody>
          <a:bodyPr wrap="square" lIns="0" tIns="0" rIns="0" bIns="0" rtlCol="0"/>
          <a:lstStyle/>
          <a:p>
            <a:endParaRPr/>
          </a:p>
        </p:txBody>
      </p:sp>
      <p:sp>
        <p:nvSpPr>
          <p:cNvPr id="32" name="bg object 32"/>
          <p:cNvSpPr/>
          <p:nvPr/>
        </p:nvSpPr>
        <p:spPr>
          <a:xfrm>
            <a:off x="6153912" y="4850891"/>
            <a:ext cx="3100705" cy="1883410"/>
          </a:xfrm>
          <a:custGeom>
            <a:avLst/>
            <a:gdLst/>
            <a:ahLst/>
            <a:cxnLst/>
            <a:rect l="l" t="t" r="r" b="b"/>
            <a:pathLst>
              <a:path w="3100704" h="1883409">
                <a:moveTo>
                  <a:pt x="10667" y="1755305"/>
                </a:moveTo>
                <a:lnTo>
                  <a:pt x="3100451" y="431291"/>
                </a:lnTo>
              </a:path>
              <a:path w="3100704" h="1883409">
                <a:moveTo>
                  <a:pt x="9143" y="1883316"/>
                </a:moveTo>
                <a:lnTo>
                  <a:pt x="3098927" y="559307"/>
                </a:lnTo>
              </a:path>
              <a:path w="3100704" h="1883409">
                <a:moveTo>
                  <a:pt x="0" y="1324013"/>
                </a:moveTo>
                <a:lnTo>
                  <a:pt x="3089783" y="0"/>
                </a:lnTo>
              </a:path>
              <a:path w="3100704" h="1883409">
                <a:moveTo>
                  <a:pt x="7620" y="1605953"/>
                </a:moveTo>
                <a:lnTo>
                  <a:pt x="3097403" y="281939"/>
                </a:lnTo>
              </a:path>
              <a:path w="3100704" h="1883409">
                <a:moveTo>
                  <a:pt x="7620" y="1468793"/>
                </a:moveTo>
                <a:lnTo>
                  <a:pt x="3097403" y="144779"/>
                </a:lnTo>
              </a:path>
            </a:pathLst>
          </a:custGeom>
          <a:ln w="3175">
            <a:solidFill>
              <a:srgbClr val="EEF5FA"/>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2839" y="1003172"/>
            <a:ext cx="11666321" cy="606425"/>
          </a:xfrm>
          <a:prstGeom prst="rect">
            <a:avLst/>
          </a:prstGeom>
        </p:spPr>
        <p:txBody>
          <a:bodyPr wrap="square" lIns="0" tIns="0" rIns="0" bIns="0">
            <a:spAutoFit/>
          </a:bodyPr>
          <a:lstStyle>
            <a:lvl1pPr>
              <a:defRPr sz="1800" b="0" i="0">
                <a:solidFill>
                  <a:srgbClr val="2E5496"/>
                </a:solidFill>
                <a:latin typeface="Microsoft Sans Serif"/>
                <a:cs typeface="Microsoft Sans Serif"/>
              </a:defRPr>
            </a:lvl1pPr>
          </a:lstStyle>
          <a:p>
            <a:endParaRPr/>
          </a:p>
        </p:txBody>
      </p:sp>
      <p:sp>
        <p:nvSpPr>
          <p:cNvPr id="3" name="Holder 3"/>
          <p:cNvSpPr>
            <a:spLocks noGrp="1"/>
          </p:cNvSpPr>
          <p:nvPr>
            <p:ph type="body" idx="1"/>
          </p:nvPr>
        </p:nvSpPr>
        <p:spPr>
          <a:xfrm>
            <a:off x="622084" y="1521205"/>
            <a:ext cx="8489315" cy="41116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chart" Target="../charts/chart1.xml"/><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gi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9" name="Rectangle 5"/>
          <p:cNvSpPr txBox="1">
            <a:spLocks noChangeArrowheads="1"/>
          </p:cNvSpPr>
          <p:nvPr/>
        </p:nvSpPr>
        <p:spPr>
          <a:xfrm>
            <a:off x="2362200" y="2895600"/>
            <a:ext cx="7964760" cy="550168"/>
          </a:xfrm>
          <a:prstGeom prst="rect">
            <a:avLst/>
          </a:prstGeom>
        </p:spPr>
        <p:txBody>
          <a:bodyPr wrap="square" lIns="0" tIns="0" rIns="0" bIns="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ru-RU" sz="2000" kern="0" dirty="0" smtClean="0">
                <a:solidFill>
                  <a:schemeClr val="tx2"/>
                </a:solidFill>
                <a:latin typeface="Arial Black" pitchFamily="34" charset="0"/>
                <a:cs typeface="Times New Roman" pitchFamily="18" charset="0"/>
              </a:rPr>
              <a:t>а</a:t>
            </a:r>
            <a:r>
              <a:rPr kumimoji="0" lang="ru-RU" sz="2000" b="0" i="0" u="none" strike="noStrike" kern="0" cap="none" spc="0" normalizeH="0" baseline="0" noProof="0" dirty="0" err="1" smtClean="0">
                <a:ln>
                  <a:noFill/>
                </a:ln>
                <a:solidFill>
                  <a:schemeClr val="tx2"/>
                </a:solidFill>
                <a:effectLst/>
                <a:uLnTx/>
                <a:uFillTx/>
                <a:latin typeface="Arial Black" pitchFamily="34" charset="0"/>
                <a:cs typeface="Times New Roman" pitchFamily="18" charset="0"/>
              </a:rPr>
              <a:t>ссоциации</a:t>
            </a:r>
            <a:r>
              <a:rPr kumimoji="0" lang="ru-RU" sz="2000" b="0" i="0" u="none" strike="noStrike" kern="0" cap="none" spc="0" normalizeH="0" baseline="0" noProof="0" dirty="0" smtClean="0">
                <a:ln>
                  <a:noFill/>
                </a:ln>
                <a:solidFill>
                  <a:schemeClr val="tx2"/>
                </a:solidFill>
                <a:effectLst/>
                <a:uLnTx/>
                <a:uFillTx/>
                <a:latin typeface="Arial Black" pitchFamily="34" charset="0"/>
                <a:cs typeface="Times New Roman" pitchFamily="18" charset="0"/>
              </a:rPr>
              <a:t> «Совет муниципальных образований Брянской области»</a:t>
            </a:r>
            <a:endParaRPr kumimoji="0" lang="en-US" sz="2000" b="0" i="0" u="none" strike="noStrike" kern="0" cap="none" spc="0" normalizeH="0" baseline="0" noProof="0" dirty="0">
              <a:ln>
                <a:noFill/>
              </a:ln>
              <a:solidFill>
                <a:schemeClr val="tx2"/>
              </a:solidFill>
              <a:effectLst/>
              <a:uLnTx/>
              <a:uFillTx/>
              <a:latin typeface="Arial Black" pitchFamily="34" charset="0"/>
              <a:cs typeface="Times New Roman" pitchFamily="18" charset="0"/>
            </a:endParaRPr>
          </a:p>
        </p:txBody>
      </p:sp>
      <p:sp>
        <p:nvSpPr>
          <p:cNvPr id="10" name="Rectangle 4"/>
          <p:cNvSpPr txBox="1">
            <a:spLocks noChangeArrowheads="1"/>
          </p:cNvSpPr>
          <p:nvPr/>
        </p:nvSpPr>
        <p:spPr>
          <a:xfrm>
            <a:off x="3124200" y="1828800"/>
            <a:ext cx="6400800" cy="682625"/>
          </a:xfrm>
          <a:prstGeom prst="rect">
            <a:avLst/>
          </a:prstGeom>
        </p:spPr>
        <p:txBody>
          <a:bodyPr wrap="square" lIns="0" tIns="0" rIns="0" bIns="0">
            <a:normAutofit fontScale="975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0" i="0" u="none" strike="noStrike" kern="0" cap="none" spc="0" normalizeH="0" baseline="0" noProof="0" dirty="0" smtClean="0">
                <a:ln>
                  <a:noFill/>
                </a:ln>
                <a:solidFill>
                  <a:srgbClr val="2E5496"/>
                </a:solidFill>
                <a:effectLst/>
                <a:uLnTx/>
                <a:uFillTx/>
                <a:latin typeface="Arial Black" pitchFamily="34" charset="0"/>
                <a:ea typeface="+mj-ea"/>
                <a:cs typeface="Times New Roman" pitchFamily="18" charset="0"/>
              </a:rPr>
              <a:t>ОБЩЕЕ СОБРАНИЕ</a:t>
            </a:r>
            <a:endParaRPr kumimoji="0" lang="en-US" sz="4400" b="0" i="0" u="none" strike="noStrike" kern="0" cap="none" spc="0" normalizeH="0" baseline="0" noProof="0" dirty="0">
              <a:ln>
                <a:noFill/>
              </a:ln>
              <a:solidFill>
                <a:srgbClr val="2E5496"/>
              </a:solidFill>
              <a:effectLst/>
              <a:uLnTx/>
              <a:uFillTx/>
              <a:latin typeface="Arial Black" pitchFamily="34" charset="0"/>
              <a:ea typeface="+mj-ea"/>
              <a:cs typeface="Times New Roman" pitchFamily="18" charset="0"/>
            </a:endParaRPr>
          </a:p>
        </p:txBody>
      </p:sp>
      <p:sp>
        <p:nvSpPr>
          <p:cNvPr id="12" name="TextBox 11"/>
          <p:cNvSpPr txBox="1"/>
          <p:nvPr/>
        </p:nvSpPr>
        <p:spPr>
          <a:xfrm>
            <a:off x="4343400" y="3810000"/>
            <a:ext cx="3528392" cy="400110"/>
          </a:xfrm>
          <a:prstGeom prst="rect">
            <a:avLst/>
          </a:prstGeom>
          <a:noFill/>
        </p:spPr>
        <p:txBody>
          <a:bodyPr wrap="square" rtlCol="0">
            <a:spAutoFit/>
          </a:bodyPr>
          <a:lstStyle/>
          <a:p>
            <a:r>
              <a:rPr lang="ru-RU" sz="2000" dirty="0" smtClean="0">
                <a:solidFill>
                  <a:schemeClr val="tx2"/>
                </a:solidFill>
                <a:latin typeface="Arial Black" pitchFamily="34" charset="0"/>
                <a:cs typeface="Times New Roman" pitchFamily="18" charset="0"/>
              </a:rPr>
              <a:t> </a:t>
            </a:r>
            <a:r>
              <a:rPr lang="en-US" sz="2000" dirty="0" smtClean="0">
                <a:solidFill>
                  <a:schemeClr val="tx2"/>
                </a:solidFill>
                <a:latin typeface="Arial Black" pitchFamily="34" charset="0"/>
                <a:cs typeface="Times New Roman" pitchFamily="18" charset="0"/>
              </a:rPr>
              <a:t>15</a:t>
            </a:r>
            <a:r>
              <a:rPr lang="ru-RU" sz="2000" dirty="0" smtClean="0">
                <a:solidFill>
                  <a:schemeClr val="tx2"/>
                </a:solidFill>
                <a:latin typeface="Arial Black" pitchFamily="34" charset="0"/>
                <a:cs typeface="Times New Roman" pitchFamily="18" charset="0"/>
              </a:rPr>
              <a:t> </a:t>
            </a:r>
            <a:r>
              <a:rPr lang="ru-RU" sz="2000" dirty="0" smtClean="0">
                <a:solidFill>
                  <a:schemeClr val="tx2"/>
                </a:solidFill>
                <a:latin typeface="Arial Black" pitchFamily="34" charset="0"/>
                <a:cs typeface="Times New Roman" pitchFamily="18" charset="0"/>
              </a:rPr>
              <a:t>марта</a:t>
            </a:r>
            <a:r>
              <a:rPr lang="ru-RU" sz="2000" dirty="0" smtClean="0">
                <a:solidFill>
                  <a:schemeClr val="tx2"/>
                </a:solidFill>
                <a:latin typeface="Arial Black" pitchFamily="34" charset="0"/>
                <a:cs typeface="Times New Roman" pitchFamily="18" charset="0"/>
              </a:rPr>
              <a:t>  </a:t>
            </a:r>
            <a:r>
              <a:rPr lang="ru-RU" sz="2000" dirty="0" smtClean="0">
                <a:solidFill>
                  <a:schemeClr val="tx2"/>
                </a:solidFill>
                <a:latin typeface="Arial Black" pitchFamily="34" charset="0"/>
                <a:cs typeface="Times New Roman" pitchFamily="18" charset="0"/>
              </a:rPr>
              <a:t>2022 года</a:t>
            </a:r>
            <a:endParaRPr lang="ru-RU" sz="2000" dirty="0">
              <a:solidFill>
                <a:schemeClr val="tx2"/>
              </a:solidFill>
              <a:latin typeface="Arial Black" pitchFamily="34" charset="0"/>
              <a:cs typeface="Times New Roman" pitchFamily="18" charset="0"/>
            </a:endParaRPr>
          </a:p>
        </p:txBody>
      </p:sp>
      <p:pic>
        <p:nvPicPr>
          <p:cNvPr id="18"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4800599"/>
            <a:ext cx="3657604" cy="2057401"/>
          </a:xfrm>
          <a:prstGeom prst="rect">
            <a:avLst/>
          </a:prstGeom>
          <a:noFill/>
        </p:spPr>
      </p:pic>
      <p:pic>
        <p:nvPicPr>
          <p:cNvPr id="19" name="Picture 2" descr="D:\СМО 2022\Съезд 2022\Презентация\Слайд 10\7b670d553471ad0fd7491c75bad587ff.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2667000" y="5022486"/>
            <a:ext cx="1703939" cy="1653903"/>
          </a:xfrm>
          <a:prstGeom prst="rect">
            <a:avLst/>
          </a:prstGeom>
          <a:noFill/>
        </p:spPr>
      </p:pic>
      <p:pic>
        <p:nvPicPr>
          <p:cNvPr id="1026" name="Picture 2" descr="D:\СМО 2022\Съезд 2022\Презентация\Слайд 12-13\vsms-logo_ve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5105400"/>
            <a:ext cx="1219200" cy="1480457"/>
          </a:xfrm>
          <a:prstGeom prst="rect">
            <a:avLst/>
          </a:prstGeom>
          <a:noFill/>
        </p:spPr>
      </p:pic>
      <p:pic>
        <p:nvPicPr>
          <p:cNvPr id="1027" name="Picture 3" descr="D:\СМО 2022\Съезд 2022\Презентация\8432385344634735454.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4876800"/>
            <a:ext cx="1630363" cy="1706070"/>
          </a:xfrm>
          <a:prstGeom prst="rect">
            <a:avLst/>
          </a:prstGeom>
          <a:noFill/>
        </p:spPr>
      </p:pic>
      <p:pic>
        <p:nvPicPr>
          <p:cNvPr id="20" name="Picture 7" descr="D:\СМО 2021\Лого СМО\логотип.png"/>
          <p:cNvPicPr>
            <a:picLocks noChangeAspect="1" noChangeArrowheads="1"/>
          </p:cNvPicPr>
          <p:nvPr/>
        </p:nvPicPr>
        <p:blipFill>
          <a:blip r:embed="rId7" cstate="print"/>
          <a:srcRect/>
          <a:stretch>
            <a:fillRect/>
          </a:stretch>
        </p:blipFill>
        <p:spPr bwMode="auto">
          <a:xfrm>
            <a:off x="9372600" y="4800600"/>
            <a:ext cx="19050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5"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2" name="Picture 2" descr="C:\Users\Hp\Downloads\Скриншот 28-01-2022 12_06_36.jpg"/>
          <p:cNvPicPr>
            <a:picLocks noChangeAspect="1" noChangeArrowheads="1"/>
          </p:cNvPicPr>
          <p:nvPr/>
        </p:nvPicPr>
        <p:blipFill>
          <a:blip r:embed="rId3" cstate="print"/>
          <a:srcRect/>
          <a:stretch>
            <a:fillRect/>
          </a:stretch>
        </p:blipFill>
        <p:spPr bwMode="auto">
          <a:xfrm>
            <a:off x="152400" y="990600"/>
            <a:ext cx="2895600" cy="3956539"/>
          </a:xfrm>
          <a:prstGeom prst="rect">
            <a:avLst/>
          </a:prstGeom>
          <a:noFill/>
        </p:spPr>
      </p:pic>
      <p:pic>
        <p:nvPicPr>
          <p:cNvPr id="3" name="Picture 3" descr="C:\Users\Hp\Downloads\Скриншот 28-01-2022 12_07_11.jpg"/>
          <p:cNvPicPr>
            <a:picLocks noChangeAspect="1" noChangeArrowheads="1"/>
          </p:cNvPicPr>
          <p:nvPr/>
        </p:nvPicPr>
        <p:blipFill>
          <a:blip r:embed="rId4" cstate="print"/>
          <a:srcRect/>
          <a:stretch>
            <a:fillRect/>
          </a:stretch>
        </p:blipFill>
        <p:spPr bwMode="auto">
          <a:xfrm>
            <a:off x="914400" y="1916711"/>
            <a:ext cx="2514600" cy="3578674"/>
          </a:xfrm>
          <a:prstGeom prst="rect">
            <a:avLst/>
          </a:prstGeom>
          <a:noFill/>
        </p:spPr>
      </p:pic>
      <p:pic>
        <p:nvPicPr>
          <p:cNvPr id="5" name="Picture 4" descr="C:\Users\Hp\Downloads\Скриншот 28-01-2022 12_07_46.jpg"/>
          <p:cNvPicPr>
            <a:picLocks noChangeAspect="1" noChangeArrowheads="1"/>
          </p:cNvPicPr>
          <p:nvPr/>
        </p:nvPicPr>
        <p:blipFill>
          <a:blip r:embed="rId5" cstate="print"/>
          <a:srcRect/>
          <a:stretch>
            <a:fillRect/>
          </a:stretch>
        </p:blipFill>
        <p:spPr bwMode="auto">
          <a:xfrm>
            <a:off x="1600200" y="2895600"/>
            <a:ext cx="2987040" cy="3505200"/>
          </a:xfrm>
          <a:prstGeom prst="rect">
            <a:avLst/>
          </a:prstGeom>
          <a:noFill/>
        </p:spPr>
      </p:pic>
      <p:sp>
        <p:nvSpPr>
          <p:cNvPr id="13" name="TextBox 12"/>
          <p:cNvSpPr txBox="1"/>
          <p:nvPr/>
        </p:nvSpPr>
        <p:spPr>
          <a:xfrm>
            <a:off x="5257800" y="838200"/>
            <a:ext cx="6324600" cy="5678478"/>
          </a:xfrm>
          <a:prstGeom prst="rect">
            <a:avLst/>
          </a:prstGeom>
          <a:noFill/>
        </p:spPr>
        <p:txBody>
          <a:bodyPr wrap="square" rtlCol="0">
            <a:spAutoFit/>
          </a:bodyPr>
          <a:lstStyle/>
          <a:p>
            <a:pPr algn="just">
              <a:spcBef>
                <a:spcPts val="600"/>
              </a:spcBef>
              <a:buFont typeface="Arial" pitchFamily="34" charset="0"/>
              <a:buChar char="•"/>
            </a:pPr>
            <a:r>
              <a:rPr lang="ru-RU" sz="1400" dirty="0" err="1" smtClean="0">
                <a:solidFill>
                  <a:schemeClr val="tx2"/>
                </a:solidFill>
                <a:latin typeface="Arial Black" pitchFamily="34" charset="0"/>
              </a:rPr>
              <a:t>Клетнянское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Клетнянского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Городской округ «Брянск»;</a:t>
            </a:r>
          </a:p>
          <a:p>
            <a:pPr algn="just">
              <a:spcBef>
                <a:spcPts val="600"/>
              </a:spcBef>
              <a:buFont typeface="Arial" pitchFamily="34" charset="0"/>
              <a:buChar char="•"/>
            </a:pPr>
            <a:r>
              <a:rPr lang="ru-RU" sz="1400" dirty="0" err="1" smtClean="0">
                <a:solidFill>
                  <a:schemeClr val="tx2"/>
                </a:solidFill>
                <a:latin typeface="Arial Black" pitchFamily="34" charset="0"/>
              </a:rPr>
              <a:t>Дятьковское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Дятьковского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Жуковский муниципальный округ;</a:t>
            </a:r>
          </a:p>
          <a:p>
            <a:pPr algn="just">
              <a:spcBef>
                <a:spcPts val="600"/>
              </a:spcBef>
              <a:buFont typeface="Arial" pitchFamily="34" charset="0"/>
              <a:buChar char="•"/>
            </a:pPr>
            <a:r>
              <a:rPr lang="ru-RU" sz="1400" dirty="0" err="1" smtClean="0">
                <a:solidFill>
                  <a:schemeClr val="tx2"/>
                </a:solidFill>
                <a:latin typeface="Arial Black" pitchFamily="34" charset="0"/>
              </a:rPr>
              <a:t>Мужиновское</a:t>
            </a:r>
            <a:r>
              <a:rPr lang="ru-RU" sz="1400" dirty="0" smtClean="0">
                <a:solidFill>
                  <a:schemeClr val="tx2"/>
                </a:solidFill>
                <a:latin typeface="Arial Black" pitchFamily="34" charset="0"/>
              </a:rPr>
              <a:t> сельское поселение </a:t>
            </a:r>
            <a:r>
              <a:rPr lang="ru-RU" sz="1400" dirty="0" err="1" smtClean="0">
                <a:solidFill>
                  <a:schemeClr val="tx2"/>
                </a:solidFill>
                <a:latin typeface="Arial Black" pitchFamily="34" charset="0"/>
              </a:rPr>
              <a:t>Клетнянского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Навлинское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Навлинского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Суземское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Суземского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Унечское</a:t>
            </a:r>
            <a:r>
              <a:rPr lang="ru-RU" sz="1400" dirty="0" smtClean="0">
                <a:solidFill>
                  <a:schemeClr val="tx2"/>
                </a:solidFill>
                <a:latin typeface="Arial Black" pitchFamily="34" charset="0"/>
              </a:rPr>
              <a:t> городское поселение </a:t>
            </a:r>
            <a:r>
              <a:rPr lang="ru-RU" sz="1400" dirty="0" err="1" smtClean="0">
                <a:solidFill>
                  <a:schemeClr val="tx2"/>
                </a:solidFill>
                <a:latin typeface="Arial Black" pitchFamily="34" charset="0"/>
              </a:rPr>
              <a:t>Унечского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Суворовское сельское поселение </a:t>
            </a:r>
            <a:r>
              <a:rPr lang="ru-RU" sz="1400" dirty="0" err="1" smtClean="0">
                <a:solidFill>
                  <a:schemeClr val="tx2"/>
                </a:solidFill>
                <a:latin typeface="Arial Black" pitchFamily="34" charset="0"/>
              </a:rPr>
              <a:t>Погарского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Подлесно-Новосельское</a:t>
            </a:r>
            <a:r>
              <a:rPr lang="ru-RU" sz="1400" dirty="0" smtClean="0">
                <a:solidFill>
                  <a:schemeClr val="tx2"/>
                </a:solidFill>
                <a:latin typeface="Arial Black" pitchFamily="34" charset="0"/>
              </a:rPr>
              <a:t>  сельское поселение </a:t>
            </a:r>
            <a:r>
              <a:rPr lang="ru-RU" sz="1400" dirty="0" err="1" smtClean="0">
                <a:solidFill>
                  <a:schemeClr val="tx2"/>
                </a:solidFill>
                <a:latin typeface="Arial Black" pitchFamily="34" charset="0"/>
              </a:rPr>
              <a:t>Севского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smtClean="0">
                <a:solidFill>
                  <a:schemeClr val="tx2"/>
                </a:solidFill>
                <a:latin typeface="Arial Black" pitchFamily="34" charset="0"/>
              </a:rPr>
              <a:t>Пушкинское сельское поселение </a:t>
            </a:r>
            <a:r>
              <a:rPr lang="ru-RU" sz="1400" dirty="0" err="1" smtClean="0">
                <a:solidFill>
                  <a:schemeClr val="tx2"/>
                </a:solidFill>
                <a:latin typeface="Arial Black" pitchFamily="34" charset="0"/>
              </a:rPr>
              <a:t>Севского</a:t>
            </a:r>
            <a:r>
              <a:rPr lang="ru-RU" sz="1400" dirty="0" smtClean="0">
                <a:solidFill>
                  <a:schemeClr val="tx2"/>
                </a:solidFill>
                <a:latin typeface="Arial Black" pitchFamily="34" charset="0"/>
              </a:rPr>
              <a:t> муниципального района;</a:t>
            </a:r>
          </a:p>
          <a:p>
            <a:pPr algn="just">
              <a:spcBef>
                <a:spcPts val="600"/>
              </a:spcBef>
              <a:buFont typeface="Arial" pitchFamily="34" charset="0"/>
              <a:buChar char="•"/>
            </a:pPr>
            <a:r>
              <a:rPr lang="ru-RU" sz="1400" dirty="0" err="1" smtClean="0">
                <a:solidFill>
                  <a:schemeClr val="tx2"/>
                </a:solidFill>
                <a:latin typeface="Arial Black" pitchFamily="34" charset="0"/>
              </a:rPr>
              <a:t>Косицкое</a:t>
            </a:r>
            <a:r>
              <a:rPr lang="ru-RU" sz="1400" dirty="0" smtClean="0">
                <a:solidFill>
                  <a:schemeClr val="tx2"/>
                </a:solidFill>
                <a:latin typeface="Arial Black" pitchFamily="34" charset="0"/>
              </a:rPr>
              <a:t> сельское поселение </a:t>
            </a:r>
            <a:r>
              <a:rPr lang="ru-RU" sz="1400" dirty="0" err="1" smtClean="0">
                <a:solidFill>
                  <a:schemeClr val="tx2"/>
                </a:solidFill>
                <a:latin typeface="Arial Black" pitchFamily="34" charset="0"/>
              </a:rPr>
              <a:t>Севского</a:t>
            </a:r>
            <a:r>
              <a:rPr lang="ru-RU" sz="1400" dirty="0" smtClean="0">
                <a:solidFill>
                  <a:schemeClr val="tx2"/>
                </a:solidFill>
                <a:latin typeface="Arial Black" pitchFamily="34" charset="0"/>
              </a:rPr>
              <a:t> муниципального района;</a:t>
            </a:r>
            <a:endParaRPr lang="ru-RU" sz="1400"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2050" name="Picture 2" descr="D:\СМО 2022\Съезд 2022\Презентация\Слайд 10\7b670d553471ad0fd7491c75bad587ff.jpg"/>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2971800" y="838200"/>
            <a:ext cx="2465939" cy="2393527"/>
          </a:xfrm>
          <a:prstGeom prst="rect">
            <a:avLst/>
          </a:prstGeom>
          <a:noFill/>
        </p:spPr>
      </p:pic>
      <p:pic>
        <p:nvPicPr>
          <p:cNvPr id="2051" name="Picture 3" descr="D:\СМО 2022\Съезд 2022\Презентация\Слайд 10\2820431.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172200" y="1066800"/>
            <a:ext cx="3552825" cy="2046150"/>
          </a:xfrm>
          <a:prstGeom prst="rect">
            <a:avLst/>
          </a:prstGeom>
          <a:noFill/>
        </p:spPr>
      </p:pic>
      <p:pic>
        <p:nvPicPr>
          <p:cNvPr id="2052" name="Picture 4" descr="D:\СМО 2021\фото\Фото Ватсап\кург8ан\WhatsApp Image 2021-11-29 at 09.57.20 (1).jpeg"/>
          <p:cNvPicPr>
            <a:picLocks noChangeAspect="1" noChangeArrowheads="1"/>
          </p:cNvPicPr>
          <p:nvPr/>
        </p:nvPicPr>
        <p:blipFill>
          <a:blip r:embed="rId5" cstate="print"/>
          <a:srcRect/>
          <a:stretch>
            <a:fillRect/>
          </a:stretch>
        </p:blipFill>
        <p:spPr bwMode="auto">
          <a:xfrm>
            <a:off x="8458200" y="3924300"/>
            <a:ext cx="3200401" cy="2400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D:\СМО 2021\фото\Турнир по тенесу 20.11.2021\WhatsApp Image 2021-11-20 at 16.31.40.jpeg"/>
          <p:cNvPicPr>
            <a:picLocks noChangeAspect="1" noChangeArrowheads="1"/>
          </p:cNvPicPr>
          <p:nvPr/>
        </p:nvPicPr>
        <p:blipFill>
          <a:blip r:embed="rId6" cstate="print"/>
          <a:srcRect/>
          <a:stretch>
            <a:fillRect/>
          </a:stretch>
        </p:blipFill>
        <p:spPr bwMode="auto">
          <a:xfrm>
            <a:off x="228600" y="3962400"/>
            <a:ext cx="3793066"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D:\СМО 2021\фото\Турнир по тенису 20.11.2021\WhatsApp Image 2021-11-20 at 16.31.37 (1).jpeg"/>
          <p:cNvPicPr>
            <a:picLocks noChangeAspect="1" noChangeArrowheads="1"/>
          </p:cNvPicPr>
          <p:nvPr/>
        </p:nvPicPr>
        <p:blipFill>
          <a:blip r:embed="rId7" cstate="print"/>
          <a:srcRect/>
          <a:stretch>
            <a:fillRect/>
          </a:stretch>
        </p:blipFill>
        <p:spPr bwMode="auto">
          <a:xfrm>
            <a:off x="4267200" y="3962400"/>
            <a:ext cx="3733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7" name="TextBox 16"/>
          <p:cNvSpPr txBox="1"/>
          <p:nvPr/>
        </p:nvSpPr>
        <p:spPr>
          <a:xfrm>
            <a:off x="2743200" y="304800"/>
            <a:ext cx="7620000" cy="369332"/>
          </a:xfrm>
          <a:prstGeom prst="rect">
            <a:avLst/>
          </a:prstGeom>
          <a:noFill/>
        </p:spPr>
        <p:txBody>
          <a:bodyPr wrap="square" rtlCol="0">
            <a:spAutoFit/>
          </a:bodyPr>
          <a:lstStyle/>
          <a:p>
            <a:r>
              <a:rPr lang="ru-RU" dirty="0" smtClean="0">
                <a:solidFill>
                  <a:schemeClr val="tx2"/>
                </a:solidFill>
                <a:latin typeface="Arial Black" pitchFamily="34" charset="0"/>
                <a:cs typeface="Arial" pitchFamily="34" charset="0"/>
              </a:rPr>
              <a:t>«ТОС – территория нашего здоровья!»</a:t>
            </a:r>
            <a:endParaRPr lang="ru-RU" dirty="0">
              <a:solidFill>
                <a:schemeClr val="tx2"/>
              </a:solidFill>
              <a:latin typeface="Arial Black" pitchFamily="34" charset="0"/>
              <a:cs typeface="Arial" pitchFamily="34" charset="0"/>
            </a:endParaRPr>
          </a:p>
        </p:txBody>
      </p:sp>
      <p:pic>
        <p:nvPicPr>
          <p:cNvPr id="1026" name="Picture 2" descr="D:\СМО 2021\На сайт\ЗОЖ\Тренажеры\44619.97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990600"/>
            <a:ext cx="2286000" cy="2286000"/>
          </a:xfrm>
          <a:prstGeom prst="rect">
            <a:avLst/>
          </a:prstGeom>
          <a:noFill/>
        </p:spPr>
      </p:pic>
      <p:pic>
        <p:nvPicPr>
          <p:cNvPr id="1027" name="Picture 3" descr="D:\СМО 2021\На сайт\ЗОЖ\Тренажеры\60742887_w500_h500_ulichnyj-trenazher-greblya.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01200" y="4113245"/>
            <a:ext cx="2124075" cy="2167423"/>
          </a:xfrm>
          <a:prstGeom prst="rect">
            <a:avLst/>
          </a:prstGeom>
          <a:noFill/>
        </p:spPr>
      </p:pic>
      <p:pic>
        <p:nvPicPr>
          <p:cNvPr id="1028" name="Picture 4" descr="D:\СМО 2021\На сайт\ЗОЖ\Тренажеры\CO-316701_2019-03-12_16-01-4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525000" y="914400"/>
            <a:ext cx="2667000" cy="2667000"/>
          </a:xfrm>
          <a:prstGeom prst="rect">
            <a:avLst/>
          </a:prstGeom>
          <a:noFill/>
        </p:spPr>
      </p:pic>
      <p:pic>
        <p:nvPicPr>
          <p:cNvPr id="1029" name="Picture 5" descr="D:\СМО 2021\На сайт\ЗОЖ\Фото\ТОС Алень\gtjC0kRYup0.jpg"/>
          <p:cNvPicPr>
            <a:picLocks noChangeAspect="1" noChangeArrowheads="1"/>
          </p:cNvPicPr>
          <p:nvPr/>
        </p:nvPicPr>
        <p:blipFill>
          <a:blip r:embed="rId6" cstate="print"/>
          <a:srcRect/>
          <a:stretch>
            <a:fillRect/>
          </a:stretch>
        </p:blipFill>
        <p:spPr bwMode="auto">
          <a:xfrm>
            <a:off x="6248400" y="1143000"/>
            <a:ext cx="257175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D:\СМО 2021\На сайт\ЗОЖ\Фото\ТОС Алень\ojirJuB8LqI.jpg"/>
          <p:cNvPicPr>
            <a:picLocks noChangeAspect="1" noChangeArrowheads="1"/>
          </p:cNvPicPr>
          <p:nvPr/>
        </p:nvPicPr>
        <p:blipFill>
          <a:blip r:embed="rId7" cstate="print"/>
          <a:srcRect/>
          <a:stretch>
            <a:fillRect/>
          </a:stretch>
        </p:blipFill>
        <p:spPr bwMode="auto">
          <a:xfrm>
            <a:off x="3200400" y="3124200"/>
            <a:ext cx="2590800" cy="345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descr="D:\СМО 2021\На сайт\Разное\WhatsApp Image 2021-11-18 at 15.40.01.jpeg"/>
          <p:cNvPicPr>
            <a:picLocks noChangeAspect="1" noChangeArrowheads="1"/>
          </p:cNvPicPr>
          <p:nvPr/>
        </p:nvPicPr>
        <p:blipFill>
          <a:blip r:embed="rId8" cstate="print"/>
          <a:srcRect/>
          <a:stretch>
            <a:fillRect/>
          </a:stretch>
        </p:blipFill>
        <p:spPr bwMode="auto">
          <a:xfrm>
            <a:off x="3200400" y="914400"/>
            <a:ext cx="25908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6" name="TextBox 15"/>
          <p:cNvSpPr txBox="1"/>
          <p:nvPr/>
        </p:nvSpPr>
        <p:spPr>
          <a:xfrm>
            <a:off x="2819400" y="381000"/>
            <a:ext cx="7239000" cy="369332"/>
          </a:xfrm>
          <a:prstGeom prst="rect">
            <a:avLst/>
          </a:prstGeom>
          <a:noFill/>
        </p:spPr>
        <p:txBody>
          <a:bodyPr wrap="square" rtlCol="0">
            <a:spAutoFit/>
          </a:bodyPr>
          <a:lstStyle/>
          <a:p>
            <a:r>
              <a:rPr lang="ru-RU" dirty="0" smtClean="0">
                <a:solidFill>
                  <a:schemeClr val="tx2"/>
                </a:solidFill>
                <a:latin typeface="Arial Black" pitchFamily="34" charset="0"/>
              </a:rPr>
              <a:t>Инициативное </a:t>
            </a:r>
            <a:r>
              <a:rPr lang="ru-RU" dirty="0" err="1" smtClean="0">
                <a:solidFill>
                  <a:schemeClr val="tx2"/>
                </a:solidFill>
                <a:latin typeface="Arial Black" pitchFamily="34" charset="0"/>
              </a:rPr>
              <a:t>бюджетирование</a:t>
            </a:r>
            <a:r>
              <a:rPr lang="ru-RU" dirty="0" smtClean="0">
                <a:solidFill>
                  <a:schemeClr val="tx2"/>
                </a:solidFill>
                <a:latin typeface="Arial Black" pitchFamily="34" charset="0"/>
              </a:rPr>
              <a:t> в Брянской области</a:t>
            </a:r>
            <a:endParaRPr lang="ru-RU" dirty="0">
              <a:solidFill>
                <a:schemeClr val="tx2"/>
              </a:solidFill>
              <a:latin typeface="Arial Black" pitchFamily="34" charset="0"/>
            </a:endParaRPr>
          </a:p>
        </p:txBody>
      </p:sp>
      <p:pic>
        <p:nvPicPr>
          <p:cNvPr id="36" name="Объект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86800" y="2819400"/>
            <a:ext cx="3352800" cy="2133600"/>
          </a:xfrm>
          <a:prstGeom prst="rect">
            <a:avLst/>
          </a:prstGeom>
        </p:spPr>
      </p:pic>
      <p:pic>
        <p:nvPicPr>
          <p:cNvPr id="37" name="Объект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01000" y="4953000"/>
            <a:ext cx="3167167" cy="1777364"/>
          </a:xfrm>
          <a:prstGeom prst="rect">
            <a:avLst/>
          </a:prstGeom>
        </p:spPr>
      </p:pic>
      <p:graphicFrame>
        <p:nvGraphicFramePr>
          <p:cNvPr id="34" name="Диаграмма 33"/>
          <p:cNvGraphicFramePr/>
          <p:nvPr/>
        </p:nvGraphicFramePr>
        <p:xfrm>
          <a:off x="0" y="990600"/>
          <a:ext cx="8686800" cy="56388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Объект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01000" y="762000"/>
            <a:ext cx="3194248" cy="21294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152400" y="76200"/>
            <a:ext cx="762000" cy="762000"/>
          </a:xfrm>
          <a:prstGeom prst="rect">
            <a:avLst/>
          </a:prstGeom>
          <a:noFill/>
        </p:spPr>
      </p:pic>
      <p:pic>
        <p:nvPicPr>
          <p:cNvPr id="3075" name="Picture 3" descr="D:\СМО 2022\Съезд 2022\Презентация\Слайд 11\risunok-mun-praktik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447800"/>
            <a:ext cx="6629400" cy="4419600"/>
          </a:xfrm>
          <a:prstGeom prst="rect">
            <a:avLst/>
          </a:prstGeom>
          <a:noFill/>
        </p:spPr>
      </p:pic>
      <p:pic>
        <p:nvPicPr>
          <p:cNvPr id="3076" name="Picture 4" descr="D:\СМО 2022\Съезд 2022\Презентация\Слайд 11\1200px-Coat_of_Arms_of_Klintsy.svg.png"/>
          <p:cNvPicPr>
            <a:picLocks noChangeAspect="1" noChangeArrowheads="1"/>
          </p:cNvPicPr>
          <p:nvPr/>
        </p:nvPicPr>
        <p:blipFill>
          <a:blip r:embed="rId4" cstate="print"/>
          <a:srcRect/>
          <a:stretch>
            <a:fillRect/>
          </a:stretch>
        </p:blipFill>
        <p:spPr bwMode="auto">
          <a:xfrm>
            <a:off x="5943600" y="2514600"/>
            <a:ext cx="1204827" cy="1447800"/>
          </a:xfrm>
          <a:prstGeom prst="rect">
            <a:avLst/>
          </a:prstGeom>
          <a:noFill/>
        </p:spPr>
      </p:pic>
      <p:pic>
        <p:nvPicPr>
          <p:cNvPr id="3077" name="Picture 5" descr="D:\СМО 2022\Съезд 2022\Презентация\Слайд 11\GerbMglinR.jpg"/>
          <p:cNvPicPr>
            <a:picLocks noChangeAspect="1" noChangeArrowheads="1"/>
          </p:cNvPicPr>
          <p:nvPr/>
        </p:nvPicPr>
        <p:blipFill>
          <a:blip r:embed="rId5" cstate="print"/>
          <a:srcRect/>
          <a:stretch>
            <a:fillRect/>
          </a:stretch>
        </p:blipFill>
        <p:spPr bwMode="auto">
          <a:xfrm>
            <a:off x="7772400" y="2438400"/>
            <a:ext cx="1252728" cy="1602327"/>
          </a:xfrm>
          <a:prstGeom prst="rect">
            <a:avLst/>
          </a:prstGeom>
          <a:noFill/>
        </p:spPr>
      </p:pic>
      <p:pic>
        <p:nvPicPr>
          <p:cNvPr id="3078" name="Picture 6" descr="D:\СМО 2022\Съезд 2022\Презентация\Слайд 11\герб Клинцовский район.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91200" y="4648200"/>
            <a:ext cx="2309091" cy="1524000"/>
          </a:xfrm>
          <a:prstGeom prst="rect">
            <a:avLst/>
          </a:prstGeom>
          <a:noFill/>
        </p:spPr>
      </p:pic>
      <p:pic>
        <p:nvPicPr>
          <p:cNvPr id="3079" name="Picture 7" descr="D:\СМО 2022\Съезд 2022\Презентация\Слайд 11\клетня.png"/>
          <p:cNvPicPr>
            <a:picLocks noChangeAspect="1" noChangeArrowheads="1"/>
          </p:cNvPicPr>
          <p:nvPr/>
        </p:nvPicPr>
        <p:blipFill>
          <a:blip r:embed="rId7" cstate="print"/>
          <a:srcRect/>
          <a:stretch>
            <a:fillRect/>
          </a:stretch>
        </p:blipFill>
        <p:spPr bwMode="auto">
          <a:xfrm>
            <a:off x="8382000" y="4419600"/>
            <a:ext cx="1638300" cy="1755321"/>
          </a:xfrm>
          <a:prstGeom prst="rect">
            <a:avLst/>
          </a:prstGeom>
          <a:noFill/>
        </p:spPr>
      </p:pic>
      <p:pic>
        <p:nvPicPr>
          <p:cNvPr id="3080" name="Picture 8" descr="D:\СМО 2022\Съезд 2022\Презентация\Слайд 11\SvxIXKTqfrE.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82200" y="2209800"/>
            <a:ext cx="1344539" cy="1657350"/>
          </a:xfrm>
          <a:prstGeom prst="rect">
            <a:avLst/>
          </a:prstGeom>
          <a:noFill/>
        </p:spPr>
      </p:pic>
      <p:sp>
        <p:nvSpPr>
          <p:cNvPr id="19" name="TextBox 18"/>
          <p:cNvSpPr txBox="1"/>
          <p:nvPr/>
        </p:nvSpPr>
        <p:spPr>
          <a:xfrm>
            <a:off x="6019800" y="4038600"/>
            <a:ext cx="1600200" cy="276999"/>
          </a:xfrm>
          <a:prstGeom prst="rect">
            <a:avLst/>
          </a:prstGeom>
          <a:noFill/>
        </p:spPr>
        <p:txBody>
          <a:bodyPr wrap="square" rtlCol="0">
            <a:spAutoFit/>
          </a:bodyPr>
          <a:lstStyle/>
          <a:p>
            <a:r>
              <a:rPr lang="ru-RU" sz="1200" dirty="0" smtClean="0">
                <a:latin typeface="Arial Black" pitchFamily="34" charset="0"/>
              </a:rPr>
              <a:t>г. </a:t>
            </a:r>
            <a:r>
              <a:rPr lang="ru-RU" sz="1200" dirty="0" err="1" smtClean="0">
                <a:latin typeface="Arial Black" pitchFamily="34" charset="0"/>
              </a:rPr>
              <a:t>Клинцы</a:t>
            </a:r>
            <a:endParaRPr lang="ru-RU" sz="1200" dirty="0">
              <a:latin typeface="Arial Black" pitchFamily="34" charset="0"/>
            </a:endParaRPr>
          </a:p>
        </p:txBody>
      </p:sp>
      <p:sp>
        <p:nvSpPr>
          <p:cNvPr id="20" name="TextBox 19"/>
          <p:cNvSpPr txBox="1"/>
          <p:nvPr/>
        </p:nvSpPr>
        <p:spPr>
          <a:xfrm>
            <a:off x="7467600" y="3962400"/>
            <a:ext cx="2590800" cy="461665"/>
          </a:xfrm>
          <a:prstGeom prst="rect">
            <a:avLst/>
          </a:prstGeom>
          <a:noFill/>
        </p:spPr>
        <p:txBody>
          <a:bodyPr wrap="square" rtlCol="0">
            <a:spAutoFit/>
          </a:bodyPr>
          <a:lstStyle/>
          <a:p>
            <a:r>
              <a:rPr lang="ru-RU" sz="1200" dirty="0" err="1" smtClean="0">
                <a:latin typeface="Arial Black" pitchFamily="34" charset="0"/>
              </a:rPr>
              <a:t>Краснокосаровское</a:t>
            </a:r>
            <a:r>
              <a:rPr lang="ru-RU" sz="1200" dirty="0" smtClean="0">
                <a:latin typeface="Arial Black" pitchFamily="34" charset="0"/>
              </a:rPr>
              <a:t> СП </a:t>
            </a:r>
            <a:r>
              <a:rPr lang="ru-RU" sz="1200" dirty="0" err="1" smtClean="0">
                <a:latin typeface="Arial Black" pitchFamily="34" charset="0"/>
              </a:rPr>
              <a:t>Мглинского</a:t>
            </a:r>
            <a:r>
              <a:rPr lang="ru-RU" sz="1200" dirty="0" smtClean="0">
                <a:latin typeface="Arial Black" pitchFamily="34" charset="0"/>
              </a:rPr>
              <a:t> района</a:t>
            </a:r>
            <a:endParaRPr lang="ru-RU" sz="1200" dirty="0">
              <a:latin typeface="Arial Black" pitchFamily="34" charset="0"/>
            </a:endParaRPr>
          </a:p>
        </p:txBody>
      </p:sp>
      <p:sp>
        <p:nvSpPr>
          <p:cNvPr id="21" name="TextBox 20"/>
          <p:cNvSpPr txBox="1"/>
          <p:nvPr/>
        </p:nvSpPr>
        <p:spPr>
          <a:xfrm>
            <a:off x="6019800" y="6096000"/>
            <a:ext cx="2133600" cy="461665"/>
          </a:xfrm>
          <a:prstGeom prst="rect">
            <a:avLst/>
          </a:prstGeom>
          <a:noFill/>
        </p:spPr>
        <p:txBody>
          <a:bodyPr wrap="square" rtlCol="0">
            <a:spAutoFit/>
          </a:bodyPr>
          <a:lstStyle/>
          <a:p>
            <a:r>
              <a:rPr lang="ru-RU" sz="1200" dirty="0" err="1" smtClean="0">
                <a:latin typeface="Arial Black" pitchFamily="34" charset="0"/>
              </a:rPr>
              <a:t>Медведовское</a:t>
            </a:r>
            <a:r>
              <a:rPr lang="ru-RU" sz="1200" dirty="0" smtClean="0">
                <a:latin typeface="Arial Black" pitchFamily="34" charset="0"/>
              </a:rPr>
              <a:t> СП </a:t>
            </a:r>
            <a:r>
              <a:rPr lang="ru-RU" sz="1200" dirty="0" err="1" smtClean="0">
                <a:latin typeface="Arial Black" pitchFamily="34" charset="0"/>
              </a:rPr>
              <a:t>Клинцовского</a:t>
            </a:r>
            <a:r>
              <a:rPr lang="ru-RU" sz="1200" dirty="0" smtClean="0">
                <a:latin typeface="Arial Black" pitchFamily="34" charset="0"/>
              </a:rPr>
              <a:t> района</a:t>
            </a:r>
            <a:endParaRPr lang="ru-RU" sz="1200" dirty="0">
              <a:latin typeface="Arial Black" pitchFamily="34" charset="0"/>
            </a:endParaRPr>
          </a:p>
        </p:txBody>
      </p:sp>
      <p:sp>
        <p:nvSpPr>
          <p:cNvPr id="22" name="TextBox 21"/>
          <p:cNvSpPr txBox="1"/>
          <p:nvPr/>
        </p:nvSpPr>
        <p:spPr>
          <a:xfrm>
            <a:off x="8382000" y="6096000"/>
            <a:ext cx="2438400" cy="461665"/>
          </a:xfrm>
          <a:prstGeom prst="rect">
            <a:avLst/>
          </a:prstGeom>
          <a:noFill/>
        </p:spPr>
        <p:txBody>
          <a:bodyPr wrap="square" rtlCol="0">
            <a:spAutoFit/>
          </a:bodyPr>
          <a:lstStyle/>
          <a:p>
            <a:r>
              <a:rPr lang="ru-RU" sz="1200" dirty="0" err="1" smtClean="0">
                <a:latin typeface="Arial Black" pitchFamily="34" charset="0"/>
              </a:rPr>
              <a:t>Мужиновское</a:t>
            </a:r>
            <a:r>
              <a:rPr lang="ru-RU" sz="1200" dirty="0" smtClean="0">
                <a:latin typeface="Arial Black" pitchFamily="34" charset="0"/>
              </a:rPr>
              <a:t> СП </a:t>
            </a:r>
            <a:r>
              <a:rPr lang="ru-RU" sz="1200" dirty="0" err="1" smtClean="0">
                <a:latin typeface="Arial Black" pitchFamily="34" charset="0"/>
              </a:rPr>
              <a:t>Клетнянского</a:t>
            </a:r>
            <a:r>
              <a:rPr lang="ru-RU" sz="1200" dirty="0" smtClean="0">
                <a:latin typeface="Arial Black" pitchFamily="34" charset="0"/>
              </a:rPr>
              <a:t> района</a:t>
            </a:r>
            <a:endParaRPr lang="ru-RU" sz="1200" dirty="0">
              <a:latin typeface="Arial Black" pitchFamily="34" charset="0"/>
            </a:endParaRPr>
          </a:p>
        </p:txBody>
      </p:sp>
      <p:sp>
        <p:nvSpPr>
          <p:cNvPr id="23" name="TextBox 22"/>
          <p:cNvSpPr txBox="1"/>
          <p:nvPr/>
        </p:nvSpPr>
        <p:spPr>
          <a:xfrm>
            <a:off x="9982200" y="3886200"/>
            <a:ext cx="2057400" cy="461665"/>
          </a:xfrm>
          <a:prstGeom prst="rect">
            <a:avLst/>
          </a:prstGeom>
          <a:noFill/>
        </p:spPr>
        <p:txBody>
          <a:bodyPr wrap="square" rtlCol="0">
            <a:spAutoFit/>
          </a:bodyPr>
          <a:lstStyle/>
          <a:p>
            <a:r>
              <a:rPr lang="ru-RU" sz="1200" dirty="0" err="1" smtClean="0">
                <a:latin typeface="Arial Black" pitchFamily="34" charset="0"/>
              </a:rPr>
              <a:t>Суземское</a:t>
            </a:r>
            <a:r>
              <a:rPr lang="ru-RU" sz="1200" dirty="0" smtClean="0">
                <a:latin typeface="Arial Black" pitchFamily="34" charset="0"/>
              </a:rPr>
              <a:t> городское поселение</a:t>
            </a:r>
            <a:endParaRPr lang="ru-RU" sz="1200" dirty="0">
              <a:latin typeface="Arial Black" pitchFamily="34" charset="0"/>
            </a:endParaRPr>
          </a:p>
        </p:txBody>
      </p:sp>
      <p:sp>
        <p:nvSpPr>
          <p:cNvPr id="24" name="TextBox 23"/>
          <p:cNvSpPr txBox="1"/>
          <p:nvPr/>
        </p:nvSpPr>
        <p:spPr>
          <a:xfrm>
            <a:off x="3200400" y="228600"/>
            <a:ext cx="7315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Всероссийский конкурс </a:t>
            </a:r>
          </a:p>
          <a:p>
            <a:pPr algn="ctr"/>
            <a:r>
              <a:rPr lang="ru-RU" dirty="0" smtClean="0">
                <a:solidFill>
                  <a:schemeClr val="tx2"/>
                </a:solidFill>
                <a:latin typeface="Arial Black" pitchFamily="34" charset="0"/>
              </a:rPr>
              <a:t>«Лучшая муниципальная практика»</a:t>
            </a:r>
            <a:endParaRPr lang="ru-RU" dirty="0">
              <a:solidFill>
                <a:schemeClr val="tx2"/>
              </a:solidFill>
              <a:latin typeface="Arial Black" pitchFamily="34" charset="0"/>
            </a:endParaRPr>
          </a:p>
        </p:txBody>
      </p:sp>
      <p:sp>
        <p:nvSpPr>
          <p:cNvPr id="16" name="object 45"/>
          <p:cNvSpPr/>
          <p:nvPr/>
        </p:nvSpPr>
        <p:spPr>
          <a:xfrm>
            <a:off x="4592955" y="1066800"/>
            <a:ext cx="7599045" cy="1091565"/>
          </a:xfrm>
          <a:custGeom>
            <a:avLst/>
            <a:gdLst/>
            <a:ahLst/>
            <a:cxnLst/>
            <a:rect l="l" t="t" r="r" b="b"/>
            <a:pathLst>
              <a:path w="7599045" h="1091564">
                <a:moveTo>
                  <a:pt x="7598664" y="0"/>
                </a:moveTo>
                <a:lnTo>
                  <a:pt x="0" y="0"/>
                </a:lnTo>
                <a:lnTo>
                  <a:pt x="0" y="1091184"/>
                </a:lnTo>
                <a:lnTo>
                  <a:pt x="7598664" y="1091184"/>
                </a:lnTo>
                <a:lnTo>
                  <a:pt x="7598664" y="0"/>
                </a:lnTo>
                <a:close/>
              </a:path>
            </a:pathLst>
          </a:custGeom>
          <a:solidFill>
            <a:srgbClr val="C00000"/>
          </a:solidFill>
        </p:spPr>
        <p:txBody>
          <a:bodyPr wrap="square" lIns="0" tIns="0" rIns="0" bIns="0" rtlCol="0"/>
          <a:lstStyle/>
          <a:p>
            <a:endParaRPr/>
          </a:p>
        </p:txBody>
      </p:sp>
      <p:sp>
        <p:nvSpPr>
          <p:cNvPr id="17" name="object 46"/>
          <p:cNvSpPr txBox="1"/>
          <p:nvPr/>
        </p:nvSpPr>
        <p:spPr>
          <a:xfrm>
            <a:off x="4724401" y="1295400"/>
            <a:ext cx="7315200" cy="697627"/>
          </a:xfrm>
          <a:prstGeom prst="rect">
            <a:avLst/>
          </a:prstGeom>
          <a:ln w="12192">
            <a:solidFill>
              <a:srgbClr val="ED3916"/>
            </a:solidFill>
          </a:ln>
        </p:spPr>
        <p:txBody>
          <a:bodyPr vert="horz" wrap="square" lIns="0" tIns="81280" rIns="0" bIns="0" rtlCol="0">
            <a:spAutoFit/>
          </a:bodyPr>
          <a:lstStyle/>
          <a:p>
            <a:pPr marL="1302385" algn="ctr">
              <a:lnSpc>
                <a:spcPct val="100000"/>
              </a:lnSpc>
              <a:spcBef>
                <a:spcPts val="640"/>
              </a:spcBef>
            </a:pPr>
            <a:r>
              <a:rPr sz="2000" b="1" spc="-5" dirty="0">
                <a:solidFill>
                  <a:srgbClr val="FFFFFF"/>
                </a:solidFill>
                <a:latin typeface="Arial"/>
                <a:cs typeface="Arial"/>
              </a:rPr>
              <a:t>БОЛЬШОЕ</a:t>
            </a:r>
            <a:r>
              <a:rPr sz="2000" b="1" spc="-80" dirty="0">
                <a:solidFill>
                  <a:srgbClr val="FFFFFF"/>
                </a:solidFill>
                <a:latin typeface="Arial"/>
                <a:cs typeface="Arial"/>
              </a:rPr>
              <a:t> </a:t>
            </a:r>
            <a:r>
              <a:rPr sz="2000" b="1" spc="-10" dirty="0">
                <a:solidFill>
                  <a:srgbClr val="FFFFFF"/>
                </a:solidFill>
                <a:latin typeface="Arial"/>
                <a:cs typeface="Arial"/>
              </a:rPr>
              <a:t>СПАСИБО</a:t>
            </a:r>
            <a:endParaRPr sz="2000" dirty="0">
              <a:latin typeface="Arial"/>
              <a:cs typeface="Arial"/>
            </a:endParaRPr>
          </a:p>
          <a:p>
            <a:pPr marL="1300480" algn="ctr">
              <a:lnSpc>
                <a:spcPct val="100000"/>
              </a:lnSpc>
            </a:pPr>
            <a:r>
              <a:rPr sz="2000" b="1" spc="-15" dirty="0" err="1" smtClean="0">
                <a:solidFill>
                  <a:srgbClr val="FFFFFF"/>
                </a:solidFill>
                <a:latin typeface="Arial"/>
                <a:cs typeface="Arial"/>
              </a:rPr>
              <a:t>за</a:t>
            </a:r>
            <a:r>
              <a:rPr sz="2000" b="1" spc="-5" dirty="0" smtClean="0">
                <a:solidFill>
                  <a:srgbClr val="FFFFFF"/>
                </a:solidFill>
                <a:latin typeface="Arial"/>
                <a:cs typeface="Arial"/>
              </a:rPr>
              <a:t> </a:t>
            </a:r>
            <a:r>
              <a:rPr sz="2000" b="1" spc="-5" dirty="0">
                <a:solidFill>
                  <a:srgbClr val="FFFFFF"/>
                </a:solidFill>
                <a:latin typeface="Arial"/>
                <a:cs typeface="Arial"/>
              </a:rPr>
              <a:t>оперативно</a:t>
            </a:r>
            <a:r>
              <a:rPr sz="2000" b="1" dirty="0">
                <a:solidFill>
                  <a:srgbClr val="FFFFFF"/>
                </a:solidFill>
                <a:latin typeface="Arial"/>
                <a:cs typeface="Arial"/>
              </a:rPr>
              <a:t> </a:t>
            </a:r>
            <a:r>
              <a:rPr sz="2000" b="1" spc="-10" dirty="0">
                <a:solidFill>
                  <a:srgbClr val="FFFFFF"/>
                </a:solidFill>
                <a:latin typeface="Arial"/>
                <a:cs typeface="Arial"/>
              </a:rPr>
              <a:t>предоставленную</a:t>
            </a:r>
            <a:r>
              <a:rPr sz="2000" b="1" spc="15" dirty="0">
                <a:solidFill>
                  <a:srgbClr val="FFFFFF"/>
                </a:solidFill>
                <a:latin typeface="Arial"/>
                <a:cs typeface="Arial"/>
              </a:rPr>
              <a:t> </a:t>
            </a:r>
            <a:r>
              <a:rPr sz="2000" b="1" spc="-10" dirty="0">
                <a:solidFill>
                  <a:srgbClr val="FFFFFF"/>
                </a:solidFill>
                <a:latin typeface="Arial"/>
                <a:cs typeface="Arial"/>
              </a:rPr>
              <a:t>информацию!</a:t>
            </a:r>
            <a:endParaRPr sz="2000" dirty="0">
              <a:latin typeface="Arial"/>
              <a:cs typeface="Arial"/>
            </a:endParaRPr>
          </a:p>
        </p:txBody>
      </p:sp>
      <p:grpSp>
        <p:nvGrpSpPr>
          <p:cNvPr id="18" name="object 47"/>
          <p:cNvGrpSpPr/>
          <p:nvPr/>
        </p:nvGrpSpPr>
        <p:grpSpPr>
          <a:xfrm>
            <a:off x="4648200" y="1143000"/>
            <a:ext cx="955675" cy="957580"/>
            <a:chOff x="4447032" y="2130551"/>
            <a:chExt cx="955675" cy="957580"/>
          </a:xfrm>
        </p:grpSpPr>
        <p:sp>
          <p:nvSpPr>
            <p:cNvPr id="25" name="object 48"/>
            <p:cNvSpPr/>
            <p:nvPr/>
          </p:nvSpPr>
          <p:spPr>
            <a:xfrm>
              <a:off x="4453128" y="2136647"/>
              <a:ext cx="943610" cy="944880"/>
            </a:xfrm>
            <a:custGeom>
              <a:avLst/>
              <a:gdLst/>
              <a:ahLst/>
              <a:cxnLst/>
              <a:rect l="l" t="t" r="r" b="b"/>
              <a:pathLst>
                <a:path w="943610" h="944880">
                  <a:moveTo>
                    <a:pt x="943355" y="0"/>
                  </a:moveTo>
                  <a:lnTo>
                    <a:pt x="0" y="0"/>
                  </a:lnTo>
                  <a:lnTo>
                    <a:pt x="0" y="944879"/>
                  </a:lnTo>
                  <a:lnTo>
                    <a:pt x="943355" y="944879"/>
                  </a:lnTo>
                  <a:lnTo>
                    <a:pt x="943355" y="0"/>
                  </a:lnTo>
                  <a:close/>
                </a:path>
              </a:pathLst>
            </a:custGeom>
            <a:solidFill>
              <a:srgbClr val="FFFFFF"/>
            </a:solidFill>
          </p:spPr>
          <p:txBody>
            <a:bodyPr wrap="square" lIns="0" tIns="0" rIns="0" bIns="0" rtlCol="0"/>
            <a:lstStyle/>
            <a:p>
              <a:endParaRPr/>
            </a:p>
          </p:txBody>
        </p:sp>
        <p:sp>
          <p:nvSpPr>
            <p:cNvPr id="26" name="object 49"/>
            <p:cNvSpPr/>
            <p:nvPr/>
          </p:nvSpPr>
          <p:spPr>
            <a:xfrm>
              <a:off x="4453128" y="2136647"/>
              <a:ext cx="943610" cy="944880"/>
            </a:xfrm>
            <a:custGeom>
              <a:avLst/>
              <a:gdLst/>
              <a:ahLst/>
              <a:cxnLst/>
              <a:rect l="l" t="t" r="r" b="b"/>
              <a:pathLst>
                <a:path w="943610" h="944880">
                  <a:moveTo>
                    <a:pt x="0" y="944879"/>
                  </a:moveTo>
                  <a:lnTo>
                    <a:pt x="943355" y="944879"/>
                  </a:lnTo>
                  <a:lnTo>
                    <a:pt x="943355" y="0"/>
                  </a:lnTo>
                  <a:lnTo>
                    <a:pt x="0" y="0"/>
                  </a:lnTo>
                  <a:lnTo>
                    <a:pt x="0" y="944879"/>
                  </a:lnTo>
                  <a:close/>
                </a:path>
              </a:pathLst>
            </a:custGeom>
            <a:ln w="12192">
              <a:solidFill>
                <a:srgbClr val="FFFFFF"/>
              </a:solidFill>
            </a:ln>
          </p:spPr>
          <p:txBody>
            <a:bodyPr wrap="square" lIns="0" tIns="0" rIns="0" bIns="0" rtlCol="0"/>
            <a:lstStyle/>
            <a:p>
              <a:endParaRPr/>
            </a:p>
          </p:txBody>
        </p:sp>
        <p:pic>
          <p:nvPicPr>
            <p:cNvPr id="27" name="object 50"/>
            <p:cNvPicPr/>
            <p:nvPr/>
          </p:nvPicPr>
          <p:blipFill>
            <a:blip r:embed="rId9" cstate="print"/>
            <a:stretch>
              <a:fillRect/>
            </a:stretch>
          </p:blipFill>
          <p:spPr>
            <a:xfrm>
              <a:off x="4565904" y="2319527"/>
              <a:ext cx="729996" cy="582168"/>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152400" y="76200"/>
            <a:ext cx="762000" cy="762000"/>
          </a:xfrm>
          <a:prstGeom prst="rect">
            <a:avLst/>
          </a:prstGeom>
          <a:noFill/>
        </p:spPr>
      </p:pic>
      <p:sp>
        <p:nvSpPr>
          <p:cNvPr id="24" name="TextBox 23"/>
          <p:cNvSpPr txBox="1"/>
          <p:nvPr/>
        </p:nvSpPr>
        <p:spPr>
          <a:xfrm>
            <a:off x="3505200" y="381000"/>
            <a:ext cx="5410200" cy="369332"/>
          </a:xfrm>
          <a:prstGeom prst="rect">
            <a:avLst/>
          </a:prstGeom>
          <a:noFill/>
        </p:spPr>
        <p:txBody>
          <a:bodyPr wrap="square" rtlCol="0">
            <a:spAutoFit/>
          </a:bodyPr>
          <a:lstStyle/>
          <a:p>
            <a:r>
              <a:rPr lang="ru-RU" dirty="0" smtClean="0">
                <a:solidFill>
                  <a:schemeClr val="tx2"/>
                </a:solidFill>
                <a:latin typeface="Arial Black" pitchFamily="34" charset="0"/>
              </a:rPr>
              <a:t>Лучшая муниципальная практика</a:t>
            </a:r>
            <a:endParaRPr lang="ru-RU" dirty="0">
              <a:solidFill>
                <a:schemeClr val="tx2"/>
              </a:solidFill>
              <a:latin typeface="Arial Black" pitchFamily="34" charset="0"/>
            </a:endParaRPr>
          </a:p>
        </p:txBody>
      </p:sp>
      <p:pic>
        <p:nvPicPr>
          <p:cNvPr id="1026" name="Picture 2" descr="D:\СМО 2022\Съезд 2022\Презентация\Доп\51ZWmLCOu50.jpg"/>
          <p:cNvPicPr>
            <a:picLocks noChangeAspect="1" noChangeArrowheads="1"/>
          </p:cNvPicPr>
          <p:nvPr/>
        </p:nvPicPr>
        <p:blipFill>
          <a:blip r:embed="rId3" cstate="print"/>
          <a:srcRect/>
          <a:stretch>
            <a:fillRect/>
          </a:stretch>
        </p:blipFill>
        <p:spPr bwMode="auto">
          <a:xfrm>
            <a:off x="381000" y="1219200"/>
            <a:ext cx="3467100" cy="4622800"/>
          </a:xfrm>
          <a:prstGeom prst="rect">
            <a:avLst/>
          </a:prstGeom>
          <a:noFill/>
        </p:spPr>
      </p:pic>
      <p:pic>
        <p:nvPicPr>
          <p:cNvPr id="1027" name="Picture 3" descr="D:\СМО 2022\Съезд 2022\Презентация\Доп\PnH-HstY_sE.jpg"/>
          <p:cNvPicPr>
            <a:picLocks noChangeAspect="1" noChangeArrowheads="1"/>
          </p:cNvPicPr>
          <p:nvPr/>
        </p:nvPicPr>
        <p:blipFill>
          <a:blip r:embed="rId4" cstate="print"/>
          <a:srcRect/>
          <a:stretch>
            <a:fillRect/>
          </a:stretch>
        </p:blipFill>
        <p:spPr bwMode="auto">
          <a:xfrm>
            <a:off x="6781800" y="1524000"/>
            <a:ext cx="5181600" cy="3886200"/>
          </a:xfrm>
          <a:prstGeom prst="rect">
            <a:avLst/>
          </a:prstGeom>
          <a:noFill/>
        </p:spPr>
      </p:pic>
      <p:pic>
        <p:nvPicPr>
          <p:cNvPr id="28" name="Picture 4" descr="D:\СМО 2022\Съезд 2022\Презентация\Слайд 11\1200px-Coat_of_Arms_of_Klintsy.svg.png"/>
          <p:cNvPicPr>
            <a:picLocks noChangeAspect="1" noChangeArrowheads="1"/>
          </p:cNvPicPr>
          <p:nvPr/>
        </p:nvPicPr>
        <p:blipFill>
          <a:blip r:embed="rId5" cstate="print"/>
          <a:srcRect/>
          <a:stretch>
            <a:fillRect/>
          </a:stretch>
        </p:blipFill>
        <p:spPr bwMode="auto">
          <a:xfrm>
            <a:off x="4648200" y="1981200"/>
            <a:ext cx="1600200" cy="1922906"/>
          </a:xfrm>
          <a:prstGeom prst="rect">
            <a:avLst/>
          </a:prstGeom>
          <a:noFill/>
        </p:spPr>
      </p:pic>
      <p:sp>
        <p:nvSpPr>
          <p:cNvPr id="29" name="TextBox 28"/>
          <p:cNvSpPr txBox="1"/>
          <p:nvPr/>
        </p:nvSpPr>
        <p:spPr>
          <a:xfrm>
            <a:off x="4724400" y="3962400"/>
            <a:ext cx="1600200" cy="338554"/>
          </a:xfrm>
          <a:prstGeom prst="rect">
            <a:avLst/>
          </a:prstGeom>
          <a:noFill/>
        </p:spPr>
        <p:txBody>
          <a:bodyPr wrap="square" rtlCol="0">
            <a:spAutoFit/>
          </a:bodyPr>
          <a:lstStyle/>
          <a:p>
            <a:r>
              <a:rPr lang="ru-RU" sz="1600" dirty="0" smtClean="0">
                <a:solidFill>
                  <a:schemeClr val="tx2"/>
                </a:solidFill>
                <a:latin typeface="Arial Black" pitchFamily="34" charset="0"/>
              </a:rPr>
              <a:t>г. </a:t>
            </a:r>
            <a:r>
              <a:rPr lang="ru-RU" sz="1600" dirty="0" err="1" smtClean="0">
                <a:solidFill>
                  <a:schemeClr val="tx2"/>
                </a:solidFill>
                <a:latin typeface="Arial Black" pitchFamily="34" charset="0"/>
              </a:rPr>
              <a:t>Клинцы</a:t>
            </a:r>
            <a:endParaRPr lang="ru-RU" sz="1600" dirty="0">
              <a:solidFill>
                <a:schemeClr val="tx2"/>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457200"/>
            <a:ext cx="8763001"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smtClean="0">
                <a:solidFill>
                  <a:schemeClr val="tx2"/>
                </a:solidFill>
                <a:latin typeface="Arial Black"/>
                <a:cs typeface="Arial Black"/>
              </a:rPr>
              <a:t>15 </a:t>
            </a:r>
            <a:r>
              <a:rPr lang="ru-RU" sz="1600" spc="-10" dirty="0" smtClean="0">
                <a:solidFill>
                  <a:schemeClr val="tx2"/>
                </a:solidFill>
                <a:latin typeface="Arial Black"/>
                <a:cs typeface="Arial Black"/>
              </a:rPr>
              <a:t>лет Совету муниципальных образований Брянской области</a:t>
            </a:r>
            <a:endParaRPr sz="1600" dirty="0">
              <a:solidFill>
                <a:schemeClr val="tx2"/>
              </a:solidFill>
              <a:latin typeface="Arial Black"/>
              <a:cs typeface="Arial Black"/>
            </a:endParaRPr>
          </a:p>
        </p:txBody>
      </p:sp>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4103" name="Picture 7" descr="D:\СМО 2021\Лого СМО\логотип.png"/>
          <p:cNvPicPr>
            <a:picLocks noChangeAspect="1" noChangeArrowheads="1"/>
          </p:cNvPicPr>
          <p:nvPr/>
        </p:nvPicPr>
        <p:blipFill>
          <a:blip r:embed="rId3" cstate="print"/>
          <a:srcRect/>
          <a:stretch>
            <a:fillRect/>
          </a:stretch>
        </p:blipFill>
        <p:spPr bwMode="auto">
          <a:xfrm>
            <a:off x="5181600" y="1066800"/>
            <a:ext cx="2057400" cy="2057400"/>
          </a:xfrm>
          <a:prstGeom prst="rect">
            <a:avLst/>
          </a:prstGeom>
          <a:noFill/>
        </p:spPr>
      </p:pic>
      <p:pic>
        <p:nvPicPr>
          <p:cNvPr id="12" name="Picture 2" descr="D:\СМО 2022\Съезд 2022\Презентация\Доп\Скриншот 21-01-2022 09_06_28.jpg"/>
          <p:cNvPicPr>
            <a:picLocks noChangeAspect="1" noChangeArrowheads="1"/>
          </p:cNvPicPr>
          <p:nvPr/>
        </p:nvPicPr>
        <p:blipFill>
          <a:blip r:embed="rId4" cstate="print"/>
          <a:srcRect/>
          <a:stretch>
            <a:fillRect/>
          </a:stretch>
        </p:blipFill>
        <p:spPr bwMode="auto">
          <a:xfrm>
            <a:off x="7391400" y="990600"/>
            <a:ext cx="4668672" cy="4812323"/>
          </a:xfrm>
          <a:prstGeom prst="rect">
            <a:avLst/>
          </a:prstGeom>
          <a:noFill/>
        </p:spPr>
      </p:pic>
      <p:pic>
        <p:nvPicPr>
          <p:cNvPr id="1026" name="Picture 2" descr="D:\СМО 2021\фото\День МСУ\Коллаж СМО (2).jpg"/>
          <p:cNvPicPr>
            <a:picLocks noChangeAspect="1" noChangeArrowheads="1"/>
          </p:cNvPicPr>
          <p:nvPr/>
        </p:nvPicPr>
        <p:blipFill>
          <a:blip r:embed="rId5" cstate="print"/>
          <a:srcRect/>
          <a:stretch>
            <a:fillRect/>
          </a:stretch>
        </p:blipFill>
        <p:spPr bwMode="auto">
          <a:xfrm>
            <a:off x="0" y="1295400"/>
            <a:ext cx="4876800"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D:\СМО 2021\фото\День МСУ\1P4A3134.JPG"/>
          <p:cNvPicPr>
            <a:picLocks noChangeAspect="1" noChangeArrowheads="1"/>
          </p:cNvPicPr>
          <p:nvPr/>
        </p:nvPicPr>
        <p:blipFill>
          <a:blip r:embed="rId6" cstate="print"/>
          <a:srcRect/>
          <a:stretch>
            <a:fillRect/>
          </a:stretch>
        </p:blipFill>
        <p:spPr bwMode="auto">
          <a:xfrm>
            <a:off x="2438400" y="3657600"/>
            <a:ext cx="4326536" cy="288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3" name="TextBox 12"/>
          <p:cNvSpPr txBox="1"/>
          <p:nvPr/>
        </p:nvSpPr>
        <p:spPr>
          <a:xfrm>
            <a:off x="2057400" y="228600"/>
            <a:ext cx="9220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Победители конкурса «Лучший специалист в сфере местного самоуправления Брянской области»</a:t>
            </a:r>
            <a:endParaRPr lang="ru-RU" dirty="0">
              <a:solidFill>
                <a:schemeClr val="tx2"/>
              </a:solidFill>
              <a:latin typeface="Arial Black" pitchFamily="34" charset="0"/>
            </a:endParaRPr>
          </a:p>
        </p:txBody>
      </p:sp>
      <p:sp>
        <p:nvSpPr>
          <p:cNvPr id="14" name="object 48"/>
          <p:cNvSpPr txBox="1"/>
          <p:nvPr/>
        </p:nvSpPr>
        <p:spPr>
          <a:xfrm>
            <a:off x="762000" y="35052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smtClean="0">
                <a:solidFill>
                  <a:schemeClr val="tx2"/>
                </a:solidFill>
                <a:latin typeface="Arial Black" pitchFamily="34" charset="0"/>
                <a:cs typeface="Arial" pitchFamily="34" charset="0"/>
              </a:rPr>
              <a:t>Артемова Ольга Михайловна</a:t>
            </a:r>
            <a:r>
              <a:rPr lang="ru-RU" sz="1400" b="1" dirty="0" smtClean="0">
                <a:solidFill>
                  <a:schemeClr val="tx2"/>
                </a:solidFill>
              </a:rPr>
              <a:t> </a:t>
            </a:r>
          </a:p>
          <a:p>
            <a:pPr marL="12700">
              <a:lnSpc>
                <a:spcPct val="100000"/>
              </a:lnSpc>
              <a:spcBef>
                <a:spcPts val="229"/>
              </a:spcBef>
            </a:pPr>
            <a:r>
              <a:rPr lang="ru-RU" sz="1200" smtClean="0">
                <a:solidFill>
                  <a:schemeClr val="tx2"/>
                </a:solidFill>
                <a:latin typeface="Microsoft Sans Serif" pitchFamily="34" charset="0"/>
                <a:ea typeface="Microsoft Sans Serif" pitchFamily="34" charset="0"/>
                <a:cs typeface="Microsoft Sans Serif" pitchFamily="34" charset="0"/>
              </a:rPr>
              <a:t>начальник </a:t>
            </a:r>
            <a:r>
              <a:rPr lang="ru-RU" sz="1200" dirty="0" smtClean="0">
                <a:solidFill>
                  <a:schemeClr val="tx2"/>
                </a:solidFill>
                <a:latin typeface="Microsoft Sans Serif" pitchFamily="34" charset="0"/>
                <a:ea typeface="Microsoft Sans Serif" pitchFamily="34" charset="0"/>
                <a:cs typeface="Microsoft Sans Serif" pitchFamily="34" charset="0"/>
              </a:rPr>
              <a:t>управления образования администрации Жуковского муниципального округа</a:t>
            </a:r>
            <a:endParaRPr sz="1200" dirty="0">
              <a:solidFill>
                <a:schemeClr val="tx2"/>
              </a:solidFill>
              <a:latin typeface="Microsoft Sans Serif" pitchFamily="34" charset="0"/>
              <a:ea typeface="Microsoft Sans Serif" pitchFamily="34" charset="0"/>
              <a:cs typeface="Microsoft Sans Serif" pitchFamily="34" charset="0"/>
            </a:endParaRPr>
          </a:p>
        </p:txBody>
      </p:sp>
      <p:sp>
        <p:nvSpPr>
          <p:cNvPr id="15" name="object 48"/>
          <p:cNvSpPr txBox="1"/>
          <p:nvPr/>
        </p:nvSpPr>
        <p:spPr>
          <a:xfrm>
            <a:off x="609600" y="60198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err="1" smtClean="0">
                <a:solidFill>
                  <a:schemeClr val="tx2"/>
                </a:solidFill>
                <a:latin typeface="Arial Black" pitchFamily="34" charset="0"/>
              </a:rPr>
              <a:t>Магон</a:t>
            </a:r>
            <a:r>
              <a:rPr lang="ru-RU" sz="1400" b="1" dirty="0" smtClean="0">
                <a:solidFill>
                  <a:schemeClr val="tx2"/>
                </a:solidFill>
                <a:latin typeface="Arial Black" pitchFamily="34" charset="0"/>
              </a:rPr>
              <a:t> Валентина Михайловна </a:t>
            </a:r>
            <a:endParaRPr lang="en-US" sz="1400" b="1" dirty="0" smtClean="0">
              <a:solidFill>
                <a:schemeClr val="tx2"/>
              </a:solidFill>
              <a:latin typeface="Arial Black" pitchFamily="34" charset="0"/>
            </a:endParaRPr>
          </a:p>
          <a:p>
            <a:pPr marL="12700">
              <a:lnSpc>
                <a:spcPct val="100000"/>
              </a:lnSpc>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инспектор Дубровской сельской администрации </a:t>
            </a:r>
            <a:r>
              <a:rPr lang="ru-RU" sz="1200" dirty="0" err="1" smtClean="0">
                <a:solidFill>
                  <a:schemeClr val="tx2"/>
                </a:solidFill>
                <a:latin typeface="Microsoft Sans Serif" pitchFamily="34" charset="0"/>
                <a:ea typeface="Microsoft Sans Serif" pitchFamily="34" charset="0"/>
                <a:cs typeface="Microsoft Sans Serif" pitchFamily="34" charset="0"/>
              </a:rPr>
              <a:t>Суражского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a:t>
            </a:r>
            <a:endParaRPr sz="1200" dirty="0">
              <a:solidFill>
                <a:schemeClr val="tx2"/>
              </a:solidFill>
              <a:latin typeface="Microsoft Sans Serif" pitchFamily="34" charset="0"/>
              <a:ea typeface="Microsoft Sans Serif" pitchFamily="34" charset="0"/>
              <a:cs typeface="Microsoft Sans Serif" pitchFamily="34" charset="0"/>
            </a:endParaRPr>
          </a:p>
        </p:txBody>
      </p:sp>
      <p:sp>
        <p:nvSpPr>
          <p:cNvPr id="16" name="object 48"/>
          <p:cNvSpPr txBox="1"/>
          <p:nvPr/>
        </p:nvSpPr>
        <p:spPr>
          <a:xfrm>
            <a:off x="6629400" y="35052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err="1" smtClean="0">
                <a:solidFill>
                  <a:schemeClr val="tx2"/>
                </a:solidFill>
                <a:latin typeface="Arial Black" pitchFamily="34" charset="0"/>
              </a:rPr>
              <a:t>Колткова</a:t>
            </a:r>
            <a:r>
              <a:rPr lang="ru-RU" sz="1400" b="1" dirty="0" smtClean="0">
                <a:solidFill>
                  <a:schemeClr val="tx2"/>
                </a:solidFill>
                <a:latin typeface="Arial Black" pitchFamily="34" charset="0"/>
              </a:rPr>
              <a:t> Людмила Николаевна </a:t>
            </a:r>
            <a:endParaRPr lang="en-US" sz="1400" b="1" dirty="0" smtClean="0">
              <a:solidFill>
                <a:schemeClr val="tx2"/>
              </a:solidFill>
              <a:latin typeface="Arial Black" pitchFamily="34" charset="0"/>
            </a:endParaRPr>
          </a:p>
          <a:p>
            <a:pPr marL="12700">
              <a:lnSpc>
                <a:spcPct val="100000"/>
              </a:lnSpc>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депутат Дубровского сельского Совета народных депутатов </a:t>
            </a:r>
            <a:r>
              <a:rPr lang="ru-RU" sz="1200" dirty="0" err="1" smtClean="0">
                <a:solidFill>
                  <a:schemeClr val="tx2"/>
                </a:solidFill>
                <a:latin typeface="Microsoft Sans Serif" pitchFamily="34" charset="0"/>
                <a:ea typeface="Microsoft Sans Serif" pitchFamily="34" charset="0"/>
                <a:cs typeface="Microsoft Sans Serif" pitchFamily="34" charset="0"/>
              </a:rPr>
              <a:t>Суражского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a:t>
            </a:r>
            <a:endParaRPr sz="1200" dirty="0">
              <a:solidFill>
                <a:schemeClr val="tx2"/>
              </a:solidFill>
              <a:latin typeface="Microsoft Sans Serif" pitchFamily="34" charset="0"/>
              <a:ea typeface="Microsoft Sans Serif" pitchFamily="34" charset="0"/>
              <a:cs typeface="Microsoft Sans Serif" pitchFamily="34" charset="0"/>
            </a:endParaRPr>
          </a:p>
        </p:txBody>
      </p:sp>
      <p:pic>
        <p:nvPicPr>
          <p:cNvPr id="2050" name="Picture 2" descr="D:\СМО 2022\Съезд 2022\Презентация\Слайд 12-13\Заявки\Артемова Жуковка соцсфера\20211005_143709.jpg"/>
          <p:cNvPicPr>
            <a:picLocks noChangeAspect="1" noChangeArrowheads="1"/>
          </p:cNvPicPr>
          <p:nvPr/>
        </p:nvPicPr>
        <p:blipFill>
          <a:blip r:embed="rId3" cstate="print"/>
          <a:srcRect/>
          <a:stretch>
            <a:fillRect/>
          </a:stretch>
        </p:blipFill>
        <p:spPr bwMode="auto">
          <a:xfrm>
            <a:off x="1828800" y="1066800"/>
            <a:ext cx="1447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D:\СМО 2022\Съезд 2022\Презентация\Слайд 12-13\Заявки\Колткова Сураж депутат\222.jpg"/>
          <p:cNvPicPr>
            <a:picLocks noChangeAspect="1" noChangeArrowheads="1"/>
          </p:cNvPicPr>
          <p:nvPr/>
        </p:nvPicPr>
        <p:blipFill>
          <a:blip r:embed="rId4" cstate="print"/>
          <a:srcRect/>
          <a:stretch>
            <a:fillRect/>
          </a:stretch>
        </p:blipFill>
        <p:spPr bwMode="auto">
          <a:xfrm>
            <a:off x="7086600" y="1030715"/>
            <a:ext cx="1524000" cy="2450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D:\СМО 2022\Съезд 2022\Презентация\Слайд 12-13\Заявки\Магон Сураж инф обеспеч\33.jpg"/>
          <p:cNvPicPr>
            <a:picLocks noChangeAspect="1" noChangeArrowheads="1"/>
          </p:cNvPicPr>
          <p:nvPr/>
        </p:nvPicPr>
        <p:blipFill>
          <a:blip r:embed="rId5" cstate="print"/>
          <a:srcRect/>
          <a:stretch>
            <a:fillRect/>
          </a:stretch>
        </p:blipFill>
        <p:spPr bwMode="auto">
          <a:xfrm>
            <a:off x="1828800" y="4191000"/>
            <a:ext cx="1395722" cy="181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2" descr="D:\СМО 2022\Съезд 2022\Презентация\Слайд 12-13\Заявки\Дубровка Василенко орготдел\Фото Василенко О.Н..jpg"/>
          <p:cNvPicPr>
            <a:picLocks noChangeAspect="1" noChangeArrowheads="1"/>
          </p:cNvPicPr>
          <p:nvPr/>
        </p:nvPicPr>
        <p:blipFill>
          <a:blip r:embed="rId6" cstate="print"/>
          <a:srcRect/>
          <a:stretch>
            <a:fillRect/>
          </a:stretch>
        </p:blipFill>
        <p:spPr bwMode="auto">
          <a:xfrm>
            <a:off x="7467600" y="4191000"/>
            <a:ext cx="1460876"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object 48"/>
          <p:cNvSpPr txBox="1"/>
          <p:nvPr/>
        </p:nvSpPr>
        <p:spPr>
          <a:xfrm>
            <a:off x="6248400" y="6019800"/>
            <a:ext cx="4955540" cy="639918"/>
          </a:xfrm>
          <a:prstGeom prst="rect">
            <a:avLst/>
          </a:prstGeom>
        </p:spPr>
        <p:txBody>
          <a:bodyPr vert="horz" wrap="square" lIns="0" tIns="29209" rIns="0" bIns="0" rtlCol="0">
            <a:spAutoFit/>
          </a:bodyPr>
          <a:lstStyle/>
          <a:p>
            <a:pPr marL="12700">
              <a:lnSpc>
                <a:spcPct val="100000"/>
              </a:lnSpc>
              <a:spcBef>
                <a:spcPts val="229"/>
              </a:spcBef>
            </a:pPr>
            <a:r>
              <a:rPr lang="ru-RU" sz="1400" b="1" dirty="0" smtClean="0">
                <a:solidFill>
                  <a:schemeClr val="tx2"/>
                </a:solidFill>
                <a:latin typeface="Arial Black" pitchFamily="34" charset="0"/>
              </a:rPr>
              <a:t>Василенко Оксана Николаевна </a:t>
            </a:r>
            <a:endParaRPr lang="en-US" sz="1400" b="1" dirty="0" smtClean="0">
              <a:solidFill>
                <a:schemeClr val="tx2"/>
              </a:solidFill>
              <a:latin typeface="Arial Black" pitchFamily="34" charset="0"/>
            </a:endParaRPr>
          </a:p>
          <a:p>
            <a:pPr marL="12700">
              <a:lnSpc>
                <a:spcPct val="100000"/>
              </a:lnSpc>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управляющий делами администрации Дубровского муниципального района</a:t>
            </a:r>
            <a:endParaRPr lang="ru-RU" sz="1200" dirty="0">
              <a:solidFill>
                <a:schemeClr val="tx2"/>
              </a:solidFill>
              <a:latin typeface="Microsoft Sans Serif" pitchFamily="34" charset="0"/>
              <a:ea typeface="Microsoft Sans Serif" pitchFamily="34" charset="0"/>
              <a:cs typeface="Microsoft Sans Serif"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5" name="TextBox 14"/>
          <p:cNvSpPr txBox="1"/>
          <p:nvPr/>
        </p:nvSpPr>
        <p:spPr>
          <a:xfrm>
            <a:off x="2057400" y="228600"/>
            <a:ext cx="9220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Победители конкурса «Лучший специалист в сфере местного самоуправления Брянской области»</a:t>
            </a:r>
            <a:endParaRPr lang="ru-RU" dirty="0">
              <a:solidFill>
                <a:schemeClr val="tx2"/>
              </a:solidFill>
              <a:latin typeface="Arial Black" pitchFamily="34" charset="0"/>
            </a:endParaRPr>
          </a:p>
        </p:txBody>
      </p:sp>
      <p:sp>
        <p:nvSpPr>
          <p:cNvPr id="17" name="object 48"/>
          <p:cNvSpPr txBox="1"/>
          <p:nvPr/>
        </p:nvSpPr>
        <p:spPr>
          <a:xfrm>
            <a:off x="6096000" y="4572000"/>
            <a:ext cx="4955540" cy="881009"/>
          </a:xfrm>
          <a:prstGeom prst="rect">
            <a:avLst/>
          </a:prstGeom>
        </p:spPr>
        <p:txBody>
          <a:bodyPr vert="horz" wrap="square" lIns="0" tIns="29209" rIns="0" bIns="0" rtlCol="0">
            <a:spAutoFit/>
          </a:bodyPr>
          <a:lstStyle/>
          <a:p>
            <a:pPr marL="12700">
              <a:spcBef>
                <a:spcPts val="229"/>
              </a:spcBef>
            </a:pPr>
            <a:r>
              <a:rPr lang="ru-RU" sz="1400" b="1" dirty="0" err="1" smtClean="0">
                <a:solidFill>
                  <a:schemeClr val="tx2"/>
                </a:solidFill>
                <a:latin typeface="Arial Black" pitchFamily="34" charset="0"/>
              </a:rPr>
              <a:t>Пустовит</a:t>
            </a:r>
            <a:r>
              <a:rPr lang="ru-RU" sz="1400" b="1" dirty="0" smtClean="0">
                <a:solidFill>
                  <a:schemeClr val="tx2"/>
                </a:solidFill>
                <a:latin typeface="Arial Black" pitchFamily="34" charset="0"/>
              </a:rPr>
              <a:t> Людмила Николаевна</a:t>
            </a:r>
          </a:p>
          <a:p>
            <a:pPr marL="12700">
              <a:spcBef>
                <a:spcPts val="229"/>
              </a:spcBef>
            </a:pPr>
            <a:r>
              <a:rPr lang="ru-RU" sz="1400" b="1" dirty="0" smtClean="0">
                <a:solidFill>
                  <a:schemeClr val="tx2"/>
                </a:solidFill>
                <a:latin typeface="Arial Black" pitchFamily="34" charset="0"/>
              </a:rPr>
              <a:t> </a:t>
            </a:r>
            <a:r>
              <a:rPr lang="ru-RU" sz="1200" dirty="0" smtClean="0">
                <a:solidFill>
                  <a:schemeClr val="tx2"/>
                </a:solidFill>
                <a:latin typeface="Microsoft Sans Serif" pitchFamily="34" charset="0"/>
                <a:ea typeface="Microsoft Sans Serif" pitchFamily="34" charset="0"/>
                <a:cs typeface="Microsoft Sans Serif" pitchFamily="34" charset="0"/>
              </a:rPr>
              <a:t>председатель Совета ТОС «</a:t>
            </a:r>
            <a:r>
              <a:rPr lang="ru-RU" sz="1200" dirty="0" err="1" smtClean="0">
                <a:solidFill>
                  <a:schemeClr val="tx2"/>
                </a:solidFill>
                <a:latin typeface="Microsoft Sans Serif" pitchFamily="34" charset="0"/>
                <a:ea typeface="Microsoft Sans Serif" pitchFamily="34" charset="0"/>
                <a:cs typeface="Microsoft Sans Serif" pitchFamily="34" charset="0"/>
              </a:rPr>
              <a:t>Алень</a:t>
            </a:r>
            <a:r>
              <a:rPr lang="ru-RU" sz="1200" dirty="0" smtClean="0">
                <a:solidFill>
                  <a:schemeClr val="tx2"/>
                </a:solidFill>
                <a:latin typeface="Microsoft Sans Serif" pitchFamily="34" charset="0"/>
                <a:ea typeface="Microsoft Sans Serif" pitchFamily="34" charset="0"/>
                <a:cs typeface="Microsoft Sans Serif" pitchFamily="34" charset="0"/>
              </a:rPr>
              <a:t>» </a:t>
            </a:r>
            <a:r>
              <a:rPr lang="ru-RU" sz="1200" dirty="0" err="1" smtClean="0">
                <a:solidFill>
                  <a:schemeClr val="tx2"/>
                </a:solidFill>
                <a:latin typeface="Microsoft Sans Serif" pitchFamily="34" charset="0"/>
                <a:ea typeface="Microsoft Sans Serif" pitchFamily="34" charset="0"/>
                <a:cs typeface="Microsoft Sans Serif" pitchFamily="34" charset="0"/>
              </a:rPr>
              <a:t>Клетнянского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 </a:t>
            </a:r>
          </a:p>
          <a:p>
            <a:pPr marL="12700">
              <a:lnSpc>
                <a:spcPct val="100000"/>
              </a:lnSpc>
              <a:spcBef>
                <a:spcPts val="229"/>
              </a:spcBef>
            </a:pPr>
            <a:endParaRPr sz="1200" dirty="0">
              <a:solidFill>
                <a:schemeClr val="tx2"/>
              </a:solidFill>
              <a:latin typeface="Microsoft Sans Serif" pitchFamily="34" charset="0"/>
              <a:ea typeface="Microsoft Sans Serif" pitchFamily="34" charset="0"/>
              <a:cs typeface="Microsoft Sans Serif" pitchFamily="34" charset="0"/>
            </a:endParaRPr>
          </a:p>
        </p:txBody>
      </p:sp>
      <p:pic>
        <p:nvPicPr>
          <p:cNvPr id="12" name="Рисунок 11"/>
          <p:cNvPicPr/>
          <p:nvPr/>
        </p:nvPicPr>
        <p:blipFill>
          <a:blip r:embed="rId3" cstate="print"/>
          <a:stretch>
            <a:fillRect/>
          </a:stretch>
        </p:blipFill>
        <p:spPr>
          <a:xfrm>
            <a:off x="6705600" y="1447800"/>
            <a:ext cx="2625621"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6" descr="D:\СМО 2022\Съезд 2022\Презентация\Слайд 12-13\Заявки\Унеча Кнороз лучший ТОС\yU6V93HuxB0.jpg"/>
          <p:cNvPicPr>
            <a:picLocks noChangeAspect="1" noChangeArrowheads="1"/>
          </p:cNvPicPr>
          <p:nvPr/>
        </p:nvPicPr>
        <p:blipFill>
          <a:blip r:embed="rId4" cstate="print"/>
          <a:srcRect/>
          <a:stretch>
            <a:fillRect/>
          </a:stretch>
        </p:blipFill>
        <p:spPr bwMode="auto">
          <a:xfrm>
            <a:off x="1142999" y="1600200"/>
            <a:ext cx="2373923"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object 48"/>
          <p:cNvSpPr txBox="1"/>
          <p:nvPr/>
        </p:nvSpPr>
        <p:spPr>
          <a:xfrm>
            <a:off x="685800" y="4495800"/>
            <a:ext cx="4955540" cy="881009"/>
          </a:xfrm>
          <a:prstGeom prst="rect">
            <a:avLst/>
          </a:prstGeom>
        </p:spPr>
        <p:txBody>
          <a:bodyPr vert="horz" wrap="square" lIns="0" tIns="29209" rIns="0" bIns="0" rtlCol="0">
            <a:spAutoFit/>
          </a:bodyPr>
          <a:lstStyle/>
          <a:p>
            <a:pPr marL="12700">
              <a:spcBef>
                <a:spcPts val="229"/>
              </a:spcBef>
            </a:pPr>
            <a:r>
              <a:rPr lang="ru-RU" sz="1400" dirty="0" err="1" smtClean="0">
                <a:solidFill>
                  <a:schemeClr val="tx2"/>
                </a:solidFill>
                <a:latin typeface="Arial Black" pitchFamily="34" charset="0"/>
              </a:rPr>
              <a:t>Кнороз</a:t>
            </a:r>
            <a:r>
              <a:rPr lang="ru-RU" sz="1400" dirty="0" smtClean="0">
                <a:solidFill>
                  <a:schemeClr val="tx2"/>
                </a:solidFill>
                <a:latin typeface="Arial Black" pitchFamily="34" charset="0"/>
              </a:rPr>
              <a:t> Сергей Владимирович</a:t>
            </a:r>
          </a:p>
          <a:p>
            <a:pPr marL="12700">
              <a:spcBef>
                <a:spcPts val="229"/>
              </a:spcBef>
            </a:pPr>
            <a:r>
              <a:rPr lang="ru-RU" sz="1200" dirty="0" smtClean="0">
                <a:solidFill>
                  <a:schemeClr val="tx2"/>
                </a:solidFill>
                <a:latin typeface="Microsoft Sans Serif" pitchFamily="34" charset="0"/>
                <a:ea typeface="Microsoft Sans Serif" pitchFamily="34" charset="0"/>
                <a:cs typeface="Microsoft Sans Serif" pitchFamily="34" charset="0"/>
              </a:rPr>
              <a:t>председатель Совета ТОС «Развитие» </a:t>
            </a:r>
            <a:r>
              <a:rPr lang="ru-RU" sz="1200" dirty="0" err="1" smtClean="0">
                <a:solidFill>
                  <a:schemeClr val="tx2"/>
                </a:solidFill>
                <a:latin typeface="Microsoft Sans Serif" pitchFamily="34" charset="0"/>
                <a:ea typeface="Microsoft Sans Serif" pitchFamily="34" charset="0"/>
                <a:cs typeface="Microsoft Sans Serif" pitchFamily="34" charset="0"/>
              </a:rPr>
              <a:t>Унечского</a:t>
            </a:r>
            <a:r>
              <a:rPr lang="ru-RU" sz="1200" dirty="0" smtClean="0">
                <a:solidFill>
                  <a:schemeClr val="tx2"/>
                </a:solidFill>
                <a:latin typeface="Microsoft Sans Serif" pitchFamily="34" charset="0"/>
                <a:ea typeface="Microsoft Sans Serif" pitchFamily="34" charset="0"/>
                <a:cs typeface="Microsoft Sans Serif" pitchFamily="34" charset="0"/>
              </a:rPr>
              <a:t> муниципального района</a:t>
            </a:r>
          </a:p>
          <a:p>
            <a:pPr marL="12700">
              <a:lnSpc>
                <a:spcPct val="100000"/>
              </a:lnSpc>
              <a:spcBef>
                <a:spcPts val="229"/>
              </a:spcBef>
            </a:pPr>
            <a:endParaRPr sz="1200" dirty="0">
              <a:solidFill>
                <a:schemeClr val="tx2"/>
              </a:solidFill>
              <a:latin typeface="Microsoft Sans Serif" pitchFamily="34" charset="0"/>
              <a:ea typeface="Microsoft Sans Serif" pitchFamily="34" charset="0"/>
              <a:cs typeface="Microsoft Sans Serif"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10" name="Rectangle 4"/>
          <p:cNvSpPr txBox="1">
            <a:spLocks noChangeArrowheads="1"/>
          </p:cNvSpPr>
          <p:nvPr/>
        </p:nvSpPr>
        <p:spPr>
          <a:xfrm>
            <a:off x="1371600" y="2362200"/>
            <a:ext cx="9448800" cy="1066800"/>
          </a:xfrm>
          <a:prstGeom prst="rect">
            <a:avLst/>
          </a:prstGeom>
        </p:spPr>
        <p:txBody>
          <a:bodyPr wrap="square" lIns="0" tIns="0" rIns="0" bIns="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6000" b="0" i="0" u="none" strike="noStrike" kern="0" cap="none" spc="0" normalizeH="0" baseline="0" noProof="0" dirty="0" smtClean="0">
                <a:ln>
                  <a:noFill/>
                </a:ln>
                <a:solidFill>
                  <a:srgbClr val="2E5496"/>
                </a:solidFill>
                <a:effectLst/>
                <a:uLnTx/>
                <a:uFillTx/>
                <a:latin typeface="Arial Black" pitchFamily="34" charset="0"/>
                <a:ea typeface="+mj-ea"/>
                <a:cs typeface="Times New Roman" pitchFamily="18" charset="0"/>
              </a:rPr>
              <a:t>БОЛЬШОЕ СПАСИБО!</a:t>
            </a:r>
            <a:endParaRPr kumimoji="0" lang="en-US" sz="6000" b="0" i="0" u="none" strike="noStrike" kern="0" cap="none" spc="0" normalizeH="0" baseline="0" noProof="0" dirty="0">
              <a:ln>
                <a:noFill/>
              </a:ln>
              <a:solidFill>
                <a:srgbClr val="2E5496"/>
              </a:solidFill>
              <a:effectLst/>
              <a:uLnTx/>
              <a:uFillTx/>
              <a:latin typeface="Arial Black" pitchFamily="34" charset="0"/>
              <a:ea typeface="+mj-ea"/>
              <a:cs typeface="Times New Roman" pitchFamily="18" charset="0"/>
            </a:endParaRPr>
          </a:p>
        </p:txBody>
      </p:sp>
      <p:pic>
        <p:nvPicPr>
          <p:cNvPr id="18"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4800599"/>
            <a:ext cx="3657604" cy="2057401"/>
          </a:xfrm>
          <a:prstGeom prst="rect">
            <a:avLst/>
          </a:prstGeom>
          <a:noFill/>
        </p:spPr>
      </p:pic>
      <p:pic>
        <p:nvPicPr>
          <p:cNvPr id="19" name="Picture 2" descr="D:\СМО 2022\Съезд 2022\Презентация\Слайд 10\7b670d553471ad0fd7491c75bad587ff.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2667000" y="5022486"/>
            <a:ext cx="1703939" cy="1653903"/>
          </a:xfrm>
          <a:prstGeom prst="rect">
            <a:avLst/>
          </a:prstGeom>
          <a:noFill/>
        </p:spPr>
      </p:pic>
      <p:pic>
        <p:nvPicPr>
          <p:cNvPr id="1026" name="Picture 2" descr="D:\СМО 2022\Съезд 2022\Презентация\Слайд 12-13\vsms-logo_ve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5105400"/>
            <a:ext cx="1219200" cy="1480457"/>
          </a:xfrm>
          <a:prstGeom prst="rect">
            <a:avLst/>
          </a:prstGeom>
          <a:noFill/>
        </p:spPr>
      </p:pic>
      <p:pic>
        <p:nvPicPr>
          <p:cNvPr id="1027" name="Picture 3" descr="D:\СМО 2022\Съезд 2022\Презентация\8432385344634735454.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4876800"/>
            <a:ext cx="1630363" cy="1706070"/>
          </a:xfrm>
          <a:prstGeom prst="rect">
            <a:avLst/>
          </a:prstGeom>
          <a:noFill/>
        </p:spPr>
      </p:pic>
      <p:pic>
        <p:nvPicPr>
          <p:cNvPr id="20" name="Picture 7" descr="D:\СМО 2021\Лого СМО\логотип.png"/>
          <p:cNvPicPr>
            <a:picLocks noChangeAspect="1" noChangeArrowheads="1"/>
          </p:cNvPicPr>
          <p:nvPr/>
        </p:nvPicPr>
        <p:blipFill>
          <a:blip r:embed="rId7" cstate="print"/>
          <a:srcRect/>
          <a:stretch>
            <a:fillRect/>
          </a:stretch>
        </p:blipFill>
        <p:spPr bwMode="auto">
          <a:xfrm>
            <a:off x="9372600" y="4800600"/>
            <a:ext cx="1905000" cy="190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4767" y="0"/>
            <a:ext cx="3129915" cy="3430904"/>
            <a:chOff x="6144767" y="0"/>
            <a:chExt cx="3129915" cy="3430904"/>
          </a:xfrm>
        </p:grpSpPr>
        <p:sp>
          <p:nvSpPr>
            <p:cNvPr id="3" name="object 3"/>
            <p:cNvSpPr/>
            <p:nvPr/>
          </p:nvSpPr>
          <p:spPr>
            <a:xfrm>
              <a:off x="6146291" y="51815"/>
              <a:ext cx="3127375" cy="3375660"/>
            </a:xfrm>
            <a:custGeom>
              <a:avLst/>
              <a:gdLst/>
              <a:ahLst/>
              <a:cxnLst/>
              <a:rect l="l" t="t" r="r" b="b"/>
              <a:pathLst>
                <a:path w="3127375" h="3375660">
                  <a:moveTo>
                    <a:pt x="27432" y="2567558"/>
                  </a:moveTo>
                  <a:lnTo>
                    <a:pt x="3117215" y="1243583"/>
                  </a:lnTo>
                </a:path>
                <a:path w="3127375" h="3375660">
                  <a:moveTo>
                    <a:pt x="27432" y="2457830"/>
                  </a:moveTo>
                  <a:lnTo>
                    <a:pt x="3117215" y="1133855"/>
                  </a:lnTo>
                </a:path>
                <a:path w="3127375" h="3375660">
                  <a:moveTo>
                    <a:pt x="21336" y="2348103"/>
                  </a:moveTo>
                  <a:lnTo>
                    <a:pt x="3111118" y="1024127"/>
                  </a:lnTo>
                </a:path>
                <a:path w="3127375" h="3375660">
                  <a:moveTo>
                    <a:pt x="19812" y="2114930"/>
                  </a:moveTo>
                  <a:lnTo>
                    <a:pt x="3109594" y="790955"/>
                  </a:lnTo>
                </a:path>
                <a:path w="3127375" h="3375660">
                  <a:moveTo>
                    <a:pt x="22860" y="2232279"/>
                  </a:moveTo>
                  <a:lnTo>
                    <a:pt x="3112642" y="908303"/>
                  </a:lnTo>
                </a:path>
                <a:path w="3127375" h="3375660">
                  <a:moveTo>
                    <a:pt x="22860" y="1855850"/>
                  </a:moveTo>
                  <a:lnTo>
                    <a:pt x="3112642" y="531875"/>
                  </a:lnTo>
                </a:path>
                <a:path w="3127375" h="3375660">
                  <a:moveTo>
                    <a:pt x="21336" y="1983866"/>
                  </a:moveTo>
                  <a:lnTo>
                    <a:pt x="3111118" y="659891"/>
                  </a:lnTo>
                </a:path>
                <a:path w="3127375" h="3375660">
                  <a:moveTo>
                    <a:pt x="12192" y="1424558"/>
                  </a:moveTo>
                  <a:lnTo>
                    <a:pt x="3101975" y="100583"/>
                  </a:lnTo>
                </a:path>
                <a:path w="3127375" h="3375660">
                  <a:moveTo>
                    <a:pt x="19812" y="1706498"/>
                  </a:moveTo>
                  <a:lnTo>
                    <a:pt x="3109594" y="382523"/>
                  </a:lnTo>
                </a:path>
                <a:path w="3127375" h="3375660">
                  <a:moveTo>
                    <a:pt x="19812" y="1569338"/>
                  </a:moveTo>
                  <a:lnTo>
                    <a:pt x="3109594" y="245363"/>
                  </a:lnTo>
                </a:path>
                <a:path w="3127375" h="3375660">
                  <a:moveTo>
                    <a:pt x="19812" y="2566416"/>
                  </a:moveTo>
                  <a:lnTo>
                    <a:pt x="3113786" y="3375532"/>
                  </a:lnTo>
                </a:path>
                <a:path w="3127375" h="3375660">
                  <a:moveTo>
                    <a:pt x="12192" y="2455163"/>
                  </a:moveTo>
                  <a:lnTo>
                    <a:pt x="3101466" y="3250691"/>
                  </a:lnTo>
                </a:path>
                <a:path w="3127375" h="3375660">
                  <a:moveTo>
                    <a:pt x="22860" y="2360675"/>
                  </a:moveTo>
                  <a:lnTo>
                    <a:pt x="3119501" y="3153917"/>
                  </a:lnTo>
                </a:path>
                <a:path w="3127375" h="3375660">
                  <a:moveTo>
                    <a:pt x="16763" y="2122931"/>
                  </a:moveTo>
                  <a:lnTo>
                    <a:pt x="3109976" y="2911347"/>
                  </a:lnTo>
                </a:path>
                <a:path w="3127375" h="3375660">
                  <a:moveTo>
                    <a:pt x="12192" y="2255519"/>
                  </a:moveTo>
                  <a:lnTo>
                    <a:pt x="3113532" y="3037712"/>
                  </a:lnTo>
                </a:path>
                <a:path w="3127375" h="3375660">
                  <a:moveTo>
                    <a:pt x="12192" y="1856231"/>
                  </a:moveTo>
                  <a:lnTo>
                    <a:pt x="3126866" y="2658617"/>
                  </a:lnTo>
                </a:path>
                <a:path w="3127375" h="3375660">
                  <a:moveTo>
                    <a:pt x="15240" y="1987295"/>
                  </a:moveTo>
                  <a:lnTo>
                    <a:pt x="3121025" y="2786506"/>
                  </a:lnTo>
                </a:path>
                <a:path w="3127375" h="3375660">
                  <a:moveTo>
                    <a:pt x="24384" y="1434083"/>
                  </a:moveTo>
                  <a:lnTo>
                    <a:pt x="3102737" y="2239644"/>
                  </a:lnTo>
                </a:path>
                <a:path w="3127375" h="3375660">
                  <a:moveTo>
                    <a:pt x="12192" y="1725167"/>
                  </a:moveTo>
                  <a:lnTo>
                    <a:pt x="3114929" y="2506344"/>
                  </a:lnTo>
                </a:path>
                <a:path w="3127375" h="3375660">
                  <a:moveTo>
                    <a:pt x="1524" y="1556003"/>
                  </a:moveTo>
                  <a:lnTo>
                    <a:pt x="3111754" y="2378074"/>
                  </a:lnTo>
                </a:path>
                <a:path w="3127375" h="3375660">
                  <a:moveTo>
                    <a:pt x="7620" y="443483"/>
                  </a:moveTo>
                  <a:lnTo>
                    <a:pt x="3101593" y="1252600"/>
                  </a:lnTo>
                </a:path>
                <a:path w="3127375" h="3375660">
                  <a:moveTo>
                    <a:pt x="0" y="332231"/>
                  </a:moveTo>
                  <a:lnTo>
                    <a:pt x="3089275" y="1127759"/>
                  </a:lnTo>
                </a:path>
                <a:path w="3127375" h="3375660">
                  <a:moveTo>
                    <a:pt x="10668" y="237743"/>
                  </a:moveTo>
                  <a:lnTo>
                    <a:pt x="3107309" y="1030985"/>
                  </a:lnTo>
                </a:path>
                <a:path w="3127375" h="3375660">
                  <a:moveTo>
                    <a:pt x="4572" y="0"/>
                  </a:moveTo>
                  <a:lnTo>
                    <a:pt x="3097784" y="788415"/>
                  </a:lnTo>
                </a:path>
                <a:path w="3127375" h="3375660">
                  <a:moveTo>
                    <a:pt x="0" y="131063"/>
                  </a:moveTo>
                  <a:lnTo>
                    <a:pt x="3101340" y="913256"/>
                  </a:lnTo>
                </a:path>
              </a:pathLst>
            </a:custGeom>
            <a:ln w="3175">
              <a:solidFill>
                <a:srgbClr val="EEF5FA"/>
              </a:solidFill>
            </a:ln>
          </p:spPr>
          <p:txBody>
            <a:bodyPr wrap="square" lIns="0" tIns="0" rIns="0" bIns="0" rtlCol="0"/>
            <a:lstStyle/>
            <a:p>
              <a:endParaRPr/>
            </a:p>
          </p:txBody>
        </p:sp>
        <p:sp>
          <p:nvSpPr>
            <p:cNvPr id="4" name="object 4"/>
            <p:cNvSpPr/>
            <p:nvPr/>
          </p:nvSpPr>
          <p:spPr>
            <a:xfrm>
              <a:off x="6980421" y="0"/>
              <a:ext cx="2280920" cy="588010"/>
            </a:xfrm>
            <a:custGeom>
              <a:avLst/>
              <a:gdLst/>
              <a:ahLst/>
              <a:cxnLst/>
              <a:rect l="l" t="t" r="r" b="b"/>
              <a:pathLst>
                <a:path w="2280920" h="588010">
                  <a:moveTo>
                    <a:pt x="0" y="0"/>
                  </a:moveTo>
                  <a:lnTo>
                    <a:pt x="2280545" y="587501"/>
                  </a:lnTo>
                </a:path>
              </a:pathLst>
            </a:custGeom>
            <a:ln w="3175">
              <a:solidFill>
                <a:srgbClr val="EEF5FA"/>
              </a:solidFill>
            </a:ln>
          </p:spPr>
          <p:txBody>
            <a:bodyPr wrap="square" lIns="0" tIns="0" rIns="0" bIns="0" rtlCol="0"/>
            <a:lstStyle/>
            <a:p>
              <a:endParaRPr/>
            </a:p>
          </p:txBody>
        </p:sp>
        <p:sp>
          <p:nvSpPr>
            <p:cNvPr id="5" name="object 5"/>
            <p:cNvSpPr/>
            <p:nvPr/>
          </p:nvSpPr>
          <p:spPr>
            <a:xfrm>
              <a:off x="6475069" y="0"/>
              <a:ext cx="2780665" cy="715645"/>
            </a:xfrm>
            <a:custGeom>
              <a:avLst/>
              <a:gdLst/>
              <a:ahLst/>
              <a:cxnLst/>
              <a:rect l="l" t="t" r="r" b="b"/>
              <a:pathLst>
                <a:path w="2780665" h="715645">
                  <a:moveTo>
                    <a:pt x="0" y="0"/>
                  </a:moveTo>
                  <a:lnTo>
                    <a:pt x="2780055" y="715390"/>
                  </a:lnTo>
                </a:path>
                <a:path w="2780665" h="715645">
                  <a:moveTo>
                    <a:pt x="2117754" y="0"/>
                  </a:moveTo>
                  <a:lnTo>
                    <a:pt x="2761767" y="168528"/>
                  </a:lnTo>
                </a:path>
              </a:pathLst>
            </a:custGeom>
            <a:ln w="3175">
              <a:solidFill>
                <a:srgbClr val="EEF5FA"/>
              </a:solidFill>
            </a:ln>
          </p:spPr>
          <p:txBody>
            <a:bodyPr wrap="square" lIns="0" tIns="0" rIns="0" bIns="0" rtlCol="0"/>
            <a:lstStyle/>
            <a:p>
              <a:endParaRPr/>
            </a:p>
          </p:txBody>
        </p:sp>
        <p:sp>
          <p:nvSpPr>
            <p:cNvPr id="6" name="object 6"/>
            <p:cNvSpPr/>
            <p:nvPr/>
          </p:nvSpPr>
          <p:spPr>
            <a:xfrm>
              <a:off x="7520353" y="0"/>
              <a:ext cx="1729105" cy="435609"/>
            </a:xfrm>
            <a:custGeom>
              <a:avLst/>
              <a:gdLst/>
              <a:ahLst/>
              <a:cxnLst/>
              <a:rect l="l" t="t" r="r" b="b"/>
              <a:pathLst>
                <a:path w="1729104" h="435609">
                  <a:moveTo>
                    <a:pt x="0" y="0"/>
                  </a:moveTo>
                  <a:lnTo>
                    <a:pt x="1728674" y="435228"/>
                  </a:lnTo>
                </a:path>
              </a:pathLst>
            </a:custGeom>
            <a:ln w="3175">
              <a:solidFill>
                <a:srgbClr val="EEF5FA"/>
              </a:solidFill>
            </a:ln>
          </p:spPr>
          <p:txBody>
            <a:bodyPr wrap="square" lIns="0" tIns="0" rIns="0" bIns="0" rtlCol="0"/>
            <a:lstStyle/>
            <a:p>
              <a:endParaRPr/>
            </a:p>
          </p:txBody>
        </p:sp>
        <p:sp>
          <p:nvSpPr>
            <p:cNvPr id="7" name="object 7"/>
            <p:cNvSpPr/>
            <p:nvPr/>
          </p:nvSpPr>
          <p:spPr>
            <a:xfrm>
              <a:off x="8084502" y="0"/>
              <a:ext cx="1161415" cy="307340"/>
            </a:xfrm>
            <a:custGeom>
              <a:avLst/>
              <a:gdLst/>
              <a:ahLst/>
              <a:cxnLst/>
              <a:rect l="l" t="t" r="r" b="b"/>
              <a:pathLst>
                <a:path w="1161415" h="307340">
                  <a:moveTo>
                    <a:pt x="0" y="0"/>
                  </a:moveTo>
                  <a:lnTo>
                    <a:pt x="1161351" y="306958"/>
                  </a:lnTo>
                </a:path>
              </a:pathLst>
            </a:custGeom>
            <a:ln w="3175">
              <a:solidFill>
                <a:srgbClr val="EEF5FA"/>
              </a:solidFill>
            </a:ln>
          </p:spPr>
          <p:txBody>
            <a:bodyPr wrap="square" lIns="0" tIns="0" rIns="0" bIns="0" rtlCol="0"/>
            <a:lstStyle/>
            <a:p>
              <a:endParaRPr/>
            </a:p>
          </p:txBody>
        </p:sp>
      </p:grpSp>
      <p:grpSp>
        <p:nvGrpSpPr>
          <p:cNvPr id="8" name="object 8"/>
          <p:cNvGrpSpPr/>
          <p:nvPr/>
        </p:nvGrpSpPr>
        <p:grpSpPr>
          <a:xfrm>
            <a:off x="6135623" y="3589063"/>
            <a:ext cx="6056885" cy="2402034"/>
            <a:chOff x="6135623" y="3589063"/>
            <a:chExt cx="6056885" cy="2402034"/>
          </a:xfrm>
        </p:grpSpPr>
        <p:sp>
          <p:nvSpPr>
            <p:cNvPr id="9" name="object 9"/>
            <p:cNvSpPr/>
            <p:nvPr/>
          </p:nvSpPr>
          <p:spPr>
            <a:xfrm>
              <a:off x="6135623" y="4049267"/>
              <a:ext cx="3125470" cy="1941830"/>
            </a:xfrm>
            <a:custGeom>
              <a:avLst/>
              <a:gdLst/>
              <a:ahLst/>
              <a:cxnLst/>
              <a:rect l="l" t="t" r="r" b="b"/>
              <a:pathLst>
                <a:path w="3125470" h="1941829">
                  <a:moveTo>
                    <a:pt x="18287" y="1132331"/>
                  </a:moveTo>
                  <a:lnTo>
                    <a:pt x="3112261" y="1941423"/>
                  </a:lnTo>
                </a:path>
                <a:path w="3125470" h="1941829">
                  <a:moveTo>
                    <a:pt x="10667" y="1021079"/>
                  </a:moveTo>
                  <a:lnTo>
                    <a:pt x="3099943" y="1816582"/>
                  </a:lnTo>
                </a:path>
                <a:path w="3125470" h="1941829">
                  <a:moveTo>
                    <a:pt x="21336" y="926591"/>
                  </a:moveTo>
                  <a:lnTo>
                    <a:pt x="3117977" y="1719795"/>
                  </a:lnTo>
                </a:path>
                <a:path w="3125470" h="1941829">
                  <a:moveTo>
                    <a:pt x="15239" y="688847"/>
                  </a:moveTo>
                  <a:lnTo>
                    <a:pt x="3108452" y="1477263"/>
                  </a:lnTo>
                </a:path>
                <a:path w="3125470" h="1941829">
                  <a:moveTo>
                    <a:pt x="10667" y="821435"/>
                  </a:moveTo>
                  <a:lnTo>
                    <a:pt x="3112007" y="1603641"/>
                  </a:lnTo>
                </a:path>
                <a:path w="3125470" h="1941829">
                  <a:moveTo>
                    <a:pt x="10667" y="422147"/>
                  </a:moveTo>
                  <a:lnTo>
                    <a:pt x="3125343" y="1224533"/>
                  </a:lnTo>
                </a:path>
                <a:path w="3125470" h="1941829">
                  <a:moveTo>
                    <a:pt x="13715" y="553211"/>
                  </a:moveTo>
                  <a:lnTo>
                    <a:pt x="3119501" y="1352422"/>
                  </a:lnTo>
                </a:path>
                <a:path w="3125470" h="1941829">
                  <a:moveTo>
                    <a:pt x="22860" y="0"/>
                  </a:moveTo>
                  <a:lnTo>
                    <a:pt x="3101212" y="805560"/>
                  </a:lnTo>
                </a:path>
                <a:path w="3125470" h="1941829">
                  <a:moveTo>
                    <a:pt x="10667" y="291083"/>
                  </a:moveTo>
                  <a:lnTo>
                    <a:pt x="3113404" y="1072260"/>
                  </a:lnTo>
                </a:path>
                <a:path w="3125470" h="1941829">
                  <a:moveTo>
                    <a:pt x="0" y="121919"/>
                  </a:moveTo>
                  <a:lnTo>
                    <a:pt x="3110229" y="943990"/>
                  </a:lnTo>
                </a:path>
              </a:pathLst>
            </a:custGeom>
            <a:ln w="3175">
              <a:solidFill>
                <a:srgbClr val="EEF5FA"/>
              </a:solidFill>
            </a:ln>
          </p:spPr>
          <p:txBody>
            <a:bodyPr wrap="square" lIns="0" tIns="0" rIns="0" bIns="0" rtlCol="0"/>
            <a:lstStyle/>
            <a:p>
              <a:endParaRPr/>
            </a:p>
          </p:txBody>
        </p:sp>
        <p:sp>
          <p:nvSpPr>
            <p:cNvPr id="10" name="object 10"/>
            <p:cNvSpPr/>
            <p:nvPr/>
          </p:nvSpPr>
          <p:spPr>
            <a:xfrm>
              <a:off x="9264395" y="4516527"/>
              <a:ext cx="2927985" cy="1474470"/>
            </a:xfrm>
            <a:custGeom>
              <a:avLst/>
              <a:gdLst/>
              <a:ahLst/>
              <a:cxnLst/>
              <a:rect l="l" t="t" r="r" b="b"/>
              <a:pathLst>
                <a:path w="2927984" h="1474470">
                  <a:moveTo>
                    <a:pt x="4572" y="1473973"/>
                  </a:moveTo>
                  <a:lnTo>
                    <a:pt x="2927604" y="221415"/>
                  </a:lnTo>
                </a:path>
                <a:path w="2927984" h="1474470">
                  <a:moveTo>
                    <a:pt x="4572" y="1364245"/>
                  </a:moveTo>
                  <a:lnTo>
                    <a:pt x="2927604" y="111687"/>
                  </a:lnTo>
                </a:path>
                <a:path w="2927984" h="1474470">
                  <a:moveTo>
                    <a:pt x="0" y="1254517"/>
                  </a:moveTo>
                  <a:lnTo>
                    <a:pt x="2927604" y="0"/>
                  </a:lnTo>
                </a:path>
              </a:pathLst>
            </a:custGeom>
            <a:ln w="3175">
              <a:solidFill>
                <a:srgbClr val="EEF5FA"/>
              </a:solidFill>
            </a:ln>
          </p:spPr>
          <p:txBody>
            <a:bodyPr wrap="square" lIns="0" tIns="0" rIns="0" bIns="0" rtlCol="0"/>
            <a:lstStyle/>
            <a:p>
              <a:endParaRPr/>
            </a:p>
          </p:txBody>
        </p:sp>
        <p:sp>
          <p:nvSpPr>
            <p:cNvPr id="11" name="object 11"/>
            <p:cNvSpPr/>
            <p:nvPr/>
          </p:nvSpPr>
          <p:spPr>
            <a:xfrm>
              <a:off x="9262872" y="4282700"/>
              <a:ext cx="2929255" cy="1255395"/>
            </a:xfrm>
            <a:custGeom>
              <a:avLst/>
              <a:gdLst/>
              <a:ahLst/>
              <a:cxnLst/>
              <a:rect l="l" t="t" r="r" b="b"/>
              <a:pathLst>
                <a:path w="2929254" h="1255395">
                  <a:moveTo>
                    <a:pt x="0" y="1255134"/>
                  </a:moveTo>
                  <a:lnTo>
                    <a:pt x="2929127" y="0"/>
                  </a:lnTo>
                </a:path>
              </a:pathLst>
            </a:custGeom>
            <a:ln w="3175">
              <a:solidFill>
                <a:srgbClr val="EEF5FA"/>
              </a:solidFill>
            </a:ln>
          </p:spPr>
          <p:txBody>
            <a:bodyPr wrap="square" lIns="0" tIns="0" rIns="0" bIns="0" rtlCol="0"/>
            <a:lstStyle/>
            <a:p>
              <a:endParaRPr/>
            </a:p>
          </p:txBody>
        </p:sp>
        <p:sp>
          <p:nvSpPr>
            <p:cNvPr id="12" name="object 12"/>
            <p:cNvSpPr/>
            <p:nvPr/>
          </p:nvSpPr>
          <p:spPr>
            <a:xfrm>
              <a:off x="9255251" y="3589063"/>
              <a:ext cx="2936875" cy="2066289"/>
            </a:xfrm>
            <a:custGeom>
              <a:avLst/>
              <a:gdLst/>
              <a:ahLst/>
              <a:cxnLst/>
              <a:rect l="l" t="t" r="r" b="b"/>
              <a:pathLst>
                <a:path w="2936875" h="2066289">
                  <a:moveTo>
                    <a:pt x="10668" y="2066157"/>
                  </a:moveTo>
                  <a:lnTo>
                    <a:pt x="2936748" y="812293"/>
                  </a:lnTo>
                </a:path>
                <a:path w="2936875" h="2066289">
                  <a:moveTo>
                    <a:pt x="10668" y="1689691"/>
                  </a:moveTo>
                  <a:lnTo>
                    <a:pt x="2936748" y="435863"/>
                  </a:lnTo>
                </a:path>
                <a:path w="2936875" h="2066289">
                  <a:moveTo>
                    <a:pt x="9144" y="1819231"/>
                  </a:moveTo>
                  <a:lnTo>
                    <a:pt x="2936748" y="564750"/>
                  </a:lnTo>
                </a:path>
                <a:path w="2936875" h="2066289">
                  <a:moveTo>
                    <a:pt x="0" y="1258399"/>
                  </a:moveTo>
                  <a:lnTo>
                    <a:pt x="2936748" y="0"/>
                  </a:lnTo>
                </a:path>
              </a:pathLst>
            </a:custGeom>
            <a:ln w="3175">
              <a:solidFill>
                <a:srgbClr val="EEF5FA"/>
              </a:solidFill>
            </a:ln>
          </p:spPr>
          <p:txBody>
            <a:bodyPr wrap="square" lIns="0" tIns="0" rIns="0" bIns="0" rtlCol="0"/>
            <a:lstStyle/>
            <a:p>
              <a:endParaRPr/>
            </a:p>
          </p:txBody>
        </p:sp>
        <p:sp>
          <p:nvSpPr>
            <p:cNvPr id="13" name="object 13"/>
            <p:cNvSpPr/>
            <p:nvPr/>
          </p:nvSpPr>
          <p:spPr>
            <a:xfrm>
              <a:off x="9261348" y="3737108"/>
              <a:ext cx="2931160" cy="1392555"/>
            </a:xfrm>
            <a:custGeom>
              <a:avLst/>
              <a:gdLst/>
              <a:ahLst/>
              <a:cxnLst/>
              <a:rect l="l" t="t" r="r" b="b"/>
              <a:pathLst>
                <a:path w="2931159" h="1392554">
                  <a:moveTo>
                    <a:pt x="0" y="1392294"/>
                  </a:moveTo>
                  <a:lnTo>
                    <a:pt x="2930651" y="136506"/>
                  </a:lnTo>
                </a:path>
                <a:path w="2931159" h="1392554">
                  <a:moveTo>
                    <a:pt x="1524" y="1255134"/>
                  </a:moveTo>
                  <a:lnTo>
                    <a:pt x="2930651" y="0"/>
                  </a:lnTo>
                </a:path>
              </a:pathLst>
            </a:custGeom>
            <a:ln w="3175">
              <a:solidFill>
                <a:srgbClr val="EEF5FA"/>
              </a:solidFill>
            </a:ln>
          </p:spPr>
          <p:txBody>
            <a:bodyPr wrap="square" lIns="0" tIns="0" rIns="0" bIns="0" rtlCol="0"/>
            <a:lstStyle/>
            <a:p>
              <a:endParaRPr/>
            </a:p>
          </p:txBody>
        </p:sp>
      </p:grpSp>
      <p:grpSp>
        <p:nvGrpSpPr>
          <p:cNvPr id="14" name="object 14"/>
          <p:cNvGrpSpPr/>
          <p:nvPr/>
        </p:nvGrpSpPr>
        <p:grpSpPr>
          <a:xfrm>
            <a:off x="9253728" y="0"/>
            <a:ext cx="2940050" cy="1290955"/>
            <a:chOff x="9253728" y="0"/>
            <a:chExt cx="2940050" cy="1290955"/>
          </a:xfrm>
        </p:grpSpPr>
        <p:sp>
          <p:nvSpPr>
            <p:cNvPr id="15" name="object 15"/>
            <p:cNvSpPr/>
            <p:nvPr/>
          </p:nvSpPr>
          <p:spPr>
            <a:xfrm>
              <a:off x="9264396" y="0"/>
              <a:ext cx="2927985" cy="1287780"/>
            </a:xfrm>
            <a:custGeom>
              <a:avLst/>
              <a:gdLst/>
              <a:ahLst/>
              <a:cxnLst/>
              <a:rect l="l" t="t" r="r" b="b"/>
              <a:pathLst>
                <a:path w="2927984" h="1287780">
                  <a:moveTo>
                    <a:pt x="4572" y="1287399"/>
                  </a:moveTo>
                  <a:lnTo>
                    <a:pt x="2927604" y="34876"/>
                  </a:lnTo>
                </a:path>
                <a:path w="2927984" h="1287780">
                  <a:moveTo>
                    <a:pt x="4572" y="1177671"/>
                  </a:moveTo>
                  <a:lnTo>
                    <a:pt x="2752922" y="0"/>
                  </a:lnTo>
                </a:path>
                <a:path w="2927984" h="1287780">
                  <a:moveTo>
                    <a:pt x="0" y="1067942"/>
                  </a:moveTo>
                  <a:lnTo>
                    <a:pt x="2492276" y="0"/>
                  </a:lnTo>
                </a:path>
              </a:pathLst>
            </a:custGeom>
            <a:ln w="3175">
              <a:solidFill>
                <a:srgbClr val="EEF5FA"/>
              </a:solidFill>
            </a:ln>
          </p:spPr>
          <p:txBody>
            <a:bodyPr wrap="square" lIns="0" tIns="0" rIns="0" bIns="0" rtlCol="0"/>
            <a:lstStyle/>
            <a:p>
              <a:endParaRPr/>
            </a:p>
          </p:txBody>
        </p:sp>
        <p:sp>
          <p:nvSpPr>
            <p:cNvPr id="16" name="object 16"/>
            <p:cNvSpPr/>
            <p:nvPr/>
          </p:nvSpPr>
          <p:spPr>
            <a:xfrm>
              <a:off x="9262872" y="0"/>
              <a:ext cx="1948180" cy="835025"/>
            </a:xfrm>
            <a:custGeom>
              <a:avLst/>
              <a:gdLst/>
              <a:ahLst/>
              <a:cxnLst/>
              <a:rect l="l" t="t" r="r" b="b"/>
              <a:pathLst>
                <a:path w="1948179" h="835025">
                  <a:moveTo>
                    <a:pt x="0" y="834771"/>
                  </a:moveTo>
                  <a:lnTo>
                    <a:pt x="1948119" y="0"/>
                  </a:lnTo>
                </a:path>
              </a:pathLst>
            </a:custGeom>
            <a:ln w="3175">
              <a:solidFill>
                <a:srgbClr val="EEF5FA"/>
              </a:solidFill>
            </a:ln>
          </p:spPr>
          <p:txBody>
            <a:bodyPr wrap="square" lIns="0" tIns="0" rIns="0" bIns="0" rtlCol="0"/>
            <a:lstStyle/>
            <a:p>
              <a:endParaRPr/>
            </a:p>
          </p:txBody>
        </p:sp>
        <p:sp>
          <p:nvSpPr>
            <p:cNvPr id="17" name="object 17"/>
            <p:cNvSpPr/>
            <p:nvPr/>
          </p:nvSpPr>
          <p:spPr>
            <a:xfrm>
              <a:off x="9255252" y="0"/>
              <a:ext cx="2232660" cy="952500"/>
            </a:xfrm>
            <a:custGeom>
              <a:avLst/>
              <a:gdLst/>
              <a:ahLst/>
              <a:cxnLst/>
              <a:rect l="l" t="t" r="r" b="b"/>
              <a:pathLst>
                <a:path w="2232659" h="952500">
                  <a:moveTo>
                    <a:pt x="10668" y="952119"/>
                  </a:moveTo>
                  <a:lnTo>
                    <a:pt x="2232644" y="0"/>
                  </a:lnTo>
                </a:path>
                <a:path w="2232659" h="952500">
                  <a:moveTo>
                    <a:pt x="10668" y="575690"/>
                  </a:moveTo>
                  <a:lnTo>
                    <a:pt x="1354167" y="0"/>
                  </a:lnTo>
                </a:path>
                <a:path w="2232659" h="952500">
                  <a:moveTo>
                    <a:pt x="9144" y="705230"/>
                  </a:moveTo>
                  <a:lnTo>
                    <a:pt x="1654953" y="0"/>
                  </a:lnTo>
                </a:path>
                <a:path w="2232659" h="952500">
                  <a:moveTo>
                    <a:pt x="0" y="144399"/>
                  </a:moveTo>
                  <a:lnTo>
                    <a:pt x="336986" y="0"/>
                  </a:lnTo>
                </a:path>
              </a:pathLst>
            </a:custGeom>
            <a:ln w="3175">
              <a:solidFill>
                <a:srgbClr val="EEF5FA"/>
              </a:solidFill>
            </a:ln>
          </p:spPr>
          <p:txBody>
            <a:bodyPr wrap="square" lIns="0" tIns="0" rIns="0" bIns="0" rtlCol="0"/>
            <a:lstStyle/>
            <a:p>
              <a:endParaRPr/>
            </a:p>
          </p:txBody>
        </p:sp>
        <p:sp>
          <p:nvSpPr>
            <p:cNvPr id="18" name="object 18"/>
            <p:cNvSpPr/>
            <p:nvPr/>
          </p:nvSpPr>
          <p:spPr>
            <a:xfrm>
              <a:off x="9261348" y="0"/>
              <a:ext cx="995044" cy="426720"/>
            </a:xfrm>
            <a:custGeom>
              <a:avLst/>
              <a:gdLst/>
              <a:ahLst/>
              <a:cxnLst/>
              <a:rect l="l" t="t" r="r" b="b"/>
              <a:pathLst>
                <a:path w="995045" h="426720">
                  <a:moveTo>
                    <a:pt x="0" y="426338"/>
                  </a:moveTo>
                  <a:lnTo>
                    <a:pt x="994954" y="0"/>
                  </a:lnTo>
                </a:path>
                <a:path w="995045" h="426720">
                  <a:moveTo>
                    <a:pt x="1524" y="289178"/>
                  </a:moveTo>
                  <a:lnTo>
                    <a:pt x="676385" y="0"/>
                  </a:lnTo>
                </a:path>
              </a:pathLst>
            </a:custGeom>
            <a:ln w="3175">
              <a:solidFill>
                <a:srgbClr val="EEF5FA"/>
              </a:solidFill>
            </a:ln>
          </p:spPr>
          <p:txBody>
            <a:bodyPr wrap="square" lIns="0" tIns="0" rIns="0" bIns="0" rtlCol="0"/>
            <a:lstStyle/>
            <a:p>
              <a:endParaRPr/>
            </a:p>
          </p:txBody>
        </p:sp>
      </p:grpSp>
      <p:grpSp>
        <p:nvGrpSpPr>
          <p:cNvPr id="19" name="object 19"/>
          <p:cNvGrpSpPr/>
          <p:nvPr/>
        </p:nvGrpSpPr>
        <p:grpSpPr>
          <a:xfrm>
            <a:off x="9247631" y="178307"/>
            <a:ext cx="2946400" cy="4017645"/>
            <a:chOff x="9247631" y="178307"/>
            <a:chExt cx="2946400" cy="4017645"/>
          </a:xfrm>
        </p:grpSpPr>
        <p:sp>
          <p:nvSpPr>
            <p:cNvPr id="20" name="object 20"/>
            <p:cNvSpPr/>
            <p:nvPr/>
          </p:nvSpPr>
          <p:spPr>
            <a:xfrm>
              <a:off x="9267443" y="1458946"/>
              <a:ext cx="2924810" cy="1964055"/>
            </a:xfrm>
            <a:custGeom>
              <a:avLst/>
              <a:gdLst/>
              <a:ahLst/>
              <a:cxnLst/>
              <a:rect l="l" t="t" r="r" b="b"/>
              <a:pathLst>
                <a:path w="2924809" h="1964054">
                  <a:moveTo>
                    <a:pt x="7620" y="1963576"/>
                  </a:moveTo>
                  <a:lnTo>
                    <a:pt x="2924555" y="713667"/>
                  </a:lnTo>
                </a:path>
                <a:path w="2924809" h="1964054">
                  <a:moveTo>
                    <a:pt x="7620" y="1853848"/>
                  </a:moveTo>
                  <a:lnTo>
                    <a:pt x="2924555" y="603939"/>
                  </a:lnTo>
                </a:path>
                <a:path w="2924809" h="1964054">
                  <a:moveTo>
                    <a:pt x="1524" y="1744120"/>
                  </a:moveTo>
                  <a:lnTo>
                    <a:pt x="2924555" y="491598"/>
                  </a:lnTo>
                </a:path>
                <a:path w="2924809" h="1964054">
                  <a:moveTo>
                    <a:pt x="0" y="1510948"/>
                  </a:moveTo>
                  <a:lnTo>
                    <a:pt x="2924555" y="257773"/>
                  </a:lnTo>
                </a:path>
                <a:path w="2924809" h="1964054">
                  <a:moveTo>
                    <a:pt x="3048" y="1628296"/>
                  </a:moveTo>
                  <a:lnTo>
                    <a:pt x="2924555" y="376427"/>
                  </a:lnTo>
                </a:path>
                <a:path w="2924809" h="1964054">
                  <a:moveTo>
                    <a:pt x="3048" y="1251868"/>
                  </a:moveTo>
                  <a:lnTo>
                    <a:pt x="2924555" y="0"/>
                  </a:lnTo>
                </a:path>
                <a:path w="2924809" h="1964054">
                  <a:moveTo>
                    <a:pt x="1524" y="1379884"/>
                  </a:moveTo>
                  <a:lnTo>
                    <a:pt x="2924555" y="127362"/>
                  </a:lnTo>
                </a:path>
              </a:pathLst>
            </a:custGeom>
            <a:ln w="3175">
              <a:solidFill>
                <a:srgbClr val="EEF5FA"/>
              </a:solidFill>
            </a:ln>
          </p:spPr>
          <p:txBody>
            <a:bodyPr wrap="square" lIns="0" tIns="0" rIns="0" bIns="0" rtlCol="0"/>
            <a:lstStyle/>
            <a:p>
              <a:endParaRPr/>
            </a:p>
          </p:txBody>
        </p:sp>
        <p:sp>
          <p:nvSpPr>
            <p:cNvPr id="21" name="object 21"/>
            <p:cNvSpPr/>
            <p:nvPr/>
          </p:nvSpPr>
          <p:spPr>
            <a:xfrm>
              <a:off x="9259823" y="1023082"/>
              <a:ext cx="2932430" cy="1256665"/>
            </a:xfrm>
            <a:custGeom>
              <a:avLst/>
              <a:gdLst/>
              <a:ahLst/>
              <a:cxnLst/>
              <a:rect l="l" t="t" r="r" b="b"/>
              <a:pathLst>
                <a:path w="2932429" h="1256664">
                  <a:moveTo>
                    <a:pt x="0" y="1256440"/>
                  </a:moveTo>
                  <a:lnTo>
                    <a:pt x="2932175" y="0"/>
                  </a:lnTo>
                </a:path>
              </a:pathLst>
            </a:custGeom>
            <a:ln w="3175">
              <a:solidFill>
                <a:srgbClr val="EEF5FA"/>
              </a:solidFill>
            </a:ln>
          </p:spPr>
          <p:txBody>
            <a:bodyPr wrap="square" lIns="0" tIns="0" rIns="0" bIns="0" rtlCol="0"/>
            <a:lstStyle/>
            <a:p>
              <a:endParaRPr/>
            </a:p>
          </p:txBody>
        </p:sp>
        <p:sp>
          <p:nvSpPr>
            <p:cNvPr id="22" name="object 22"/>
            <p:cNvSpPr/>
            <p:nvPr/>
          </p:nvSpPr>
          <p:spPr>
            <a:xfrm>
              <a:off x="9267443" y="1171127"/>
              <a:ext cx="2924810" cy="3023235"/>
            </a:xfrm>
            <a:custGeom>
              <a:avLst/>
              <a:gdLst/>
              <a:ahLst/>
              <a:cxnLst/>
              <a:rect l="l" t="t" r="r" b="b"/>
              <a:pathLst>
                <a:path w="2924809" h="3023235">
                  <a:moveTo>
                    <a:pt x="0" y="1390335"/>
                  </a:moveTo>
                  <a:lnTo>
                    <a:pt x="2924555" y="137160"/>
                  </a:lnTo>
                </a:path>
                <a:path w="2924809" h="3023235">
                  <a:moveTo>
                    <a:pt x="0" y="1253175"/>
                  </a:moveTo>
                  <a:lnTo>
                    <a:pt x="2924555" y="0"/>
                  </a:lnTo>
                </a:path>
                <a:path w="2924809" h="3023235">
                  <a:moveTo>
                    <a:pt x="0" y="2257872"/>
                  </a:moveTo>
                  <a:lnTo>
                    <a:pt x="2924555" y="3022683"/>
                  </a:lnTo>
                </a:path>
              </a:pathLst>
            </a:custGeom>
            <a:ln w="3175">
              <a:solidFill>
                <a:srgbClr val="EEF5FA"/>
              </a:solidFill>
            </a:ln>
          </p:spPr>
          <p:txBody>
            <a:bodyPr wrap="square" lIns="0" tIns="0" rIns="0" bIns="0" rtlCol="0"/>
            <a:lstStyle/>
            <a:p>
              <a:endParaRPr/>
            </a:p>
          </p:txBody>
        </p:sp>
        <p:sp>
          <p:nvSpPr>
            <p:cNvPr id="23" name="object 23"/>
            <p:cNvSpPr/>
            <p:nvPr/>
          </p:nvSpPr>
          <p:spPr>
            <a:xfrm>
              <a:off x="9258299" y="3317747"/>
              <a:ext cx="2933700" cy="755650"/>
            </a:xfrm>
            <a:custGeom>
              <a:avLst/>
              <a:gdLst/>
              <a:ahLst/>
              <a:cxnLst/>
              <a:rect l="l" t="t" r="r" b="b"/>
              <a:pathLst>
                <a:path w="2933700" h="755650">
                  <a:moveTo>
                    <a:pt x="0" y="0"/>
                  </a:moveTo>
                  <a:lnTo>
                    <a:pt x="2933699" y="755465"/>
                  </a:lnTo>
                </a:path>
              </a:pathLst>
            </a:custGeom>
            <a:ln w="3175">
              <a:solidFill>
                <a:srgbClr val="EEF5FA"/>
              </a:solidFill>
            </a:ln>
          </p:spPr>
          <p:txBody>
            <a:bodyPr wrap="square" lIns="0" tIns="0" rIns="0" bIns="0" rtlCol="0"/>
            <a:lstStyle/>
            <a:p>
              <a:endParaRPr/>
            </a:p>
          </p:txBody>
        </p:sp>
        <p:sp>
          <p:nvSpPr>
            <p:cNvPr id="24" name="object 24"/>
            <p:cNvSpPr/>
            <p:nvPr/>
          </p:nvSpPr>
          <p:spPr>
            <a:xfrm>
              <a:off x="9264395" y="2985515"/>
              <a:ext cx="2927985" cy="986790"/>
            </a:xfrm>
            <a:custGeom>
              <a:avLst/>
              <a:gdLst/>
              <a:ahLst/>
              <a:cxnLst/>
              <a:rect l="l" t="t" r="r" b="b"/>
              <a:pathLst>
                <a:path w="2927984" h="986789">
                  <a:moveTo>
                    <a:pt x="4572" y="237744"/>
                  </a:moveTo>
                  <a:lnTo>
                    <a:pt x="2927604" y="986513"/>
                  </a:lnTo>
                </a:path>
                <a:path w="2927984" h="986789">
                  <a:moveTo>
                    <a:pt x="0" y="0"/>
                  </a:moveTo>
                  <a:lnTo>
                    <a:pt x="2927604" y="746204"/>
                  </a:lnTo>
                </a:path>
              </a:pathLst>
            </a:custGeom>
            <a:ln w="3175">
              <a:solidFill>
                <a:srgbClr val="EEF5FA"/>
              </a:solidFill>
            </a:ln>
          </p:spPr>
          <p:txBody>
            <a:bodyPr wrap="square" lIns="0" tIns="0" rIns="0" bIns="0" rtlCol="0"/>
            <a:lstStyle/>
            <a:p>
              <a:endParaRPr/>
            </a:p>
          </p:txBody>
        </p:sp>
        <p:sp>
          <p:nvSpPr>
            <p:cNvPr id="25" name="object 25"/>
            <p:cNvSpPr/>
            <p:nvPr/>
          </p:nvSpPr>
          <p:spPr>
            <a:xfrm>
              <a:off x="9259823" y="2718815"/>
              <a:ext cx="2932430" cy="1139190"/>
            </a:xfrm>
            <a:custGeom>
              <a:avLst/>
              <a:gdLst/>
              <a:ahLst/>
              <a:cxnLst/>
              <a:rect l="l" t="t" r="r" b="b"/>
              <a:pathLst>
                <a:path w="2932429" h="1139189">
                  <a:moveTo>
                    <a:pt x="0" y="399288"/>
                  </a:moveTo>
                  <a:lnTo>
                    <a:pt x="2932175" y="1138815"/>
                  </a:lnTo>
                </a:path>
                <a:path w="2932429" h="1139189">
                  <a:moveTo>
                    <a:pt x="0" y="0"/>
                  </a:moveTo>
                  <a:lnTo>
                    <a:pt x="2932175" y="755371"/>
                  </a:lnTo>
                </a:path>
                <a:path w="2932429" h="1139189">
                  <a:moveTo>
                    <a:pt x="3048" y="131063"/>
                  </a:moveTo>
                  <a:lnTo>
                    <a:pt x="2932175" y="884815"/>
                  </a:lnTo>
                </a:path>
              </a:pathLst>
            </a:custGeom>
            <a:ln w="3175">
              <a:solidFill>
                <a:srgbClr val="EEF5FA"/>
              </a:solidFill>
            </a:ln>
          </p:spPr>
          <p:txBody>
            <a:bodyPr wrap="square" lIns="0" tIns="0" rIns="0" bIns="0" rtlCol="0"/>
            <a:lstStyle/>
            <a:p>
              <a:endParaRPr/>
            </a:p>
          </p:txBody>
        </p:sp>
        <p:sp>
          <p:nvSpPr>
            <p:cNvPr id="26" name="object 26"/>
            <p:cNvSpPr/>
            <p:nvPr/>
          </p:nvSpPr>
          <p:spPr>
            <a:xfrm>
              <a:off x="9272015" y="2296668"/>
              <a:ext cx="2920365" cy="764540"/>
            </a:xfrm>
            <a:custGeom>
              <a:avLst/>
              <a:gdLst/>
              <a:ahLst/>
              <a:cxnLst/>
              <a:rect l="l" t="t" r="r" b="b"/>
              <a:pathLst>
                <a:path w="2920365" h="764539">
                  <a:moveTo>
                    <a:pt x="0" y="0"/>
                  </a:moveTo>
                  <a:lnTo>
                    <a:pt x="2919983" y="764118"/>
                  </a:lnTo>
                </a:path>
              </a:pathLst>
            </a:custGeom>
            <a:ln w="3175">
              <a:solidFill>
                <a:srgbClr val="EEF5FA"/>
              </a:solidFill>
            </a:ln>
          </p:spPr>
          <p:txBody>
            <a:bodyPr wrap="square" lIns="0" tIns="0" rIns="0" bIns="0" rtlCol="0"/>
            <a:lstStyle/>
            <a:p>
              <a:endParaRPr/>
            </a:p>
          </p:txBody>
        </p:sp>
        <p:sp>
          <p:nvSpPr>
            <p:cNvPr id="27" name="object 27"/>
            <p:cNvSpPr/>
            <p:nvPr/>
          </p:nvSpPr>
          <p:spPr>
            <a:xfrm>
              <a:off x="9259823" y="2587752"/>
              <a:ext cx="2932430" cy="738505"/>
            </a:xfrm>
            <a:custGeom>
              <a:avLst/>
              <a:gdLst/>
              <a:ahLst/>
              <a:cxnLst/>
              <a:rect l="l" t="t" r="r" b="b"/>
              <a:pathLst>
                <a:path w="2932429" h="738504">
                  <a:moveTo>
                    <a:pt x="0" y="0"/>
                  </a:moveTo>
                  <a:lnTo>
                    <a:pt x="2932175" y="738234"/>
                  </a:lnTo>
                </a:path>
              </a:pathLst>
            </a:custGeom>
            <a:ln w="3175">
              <a:solidFill>
                <a:srgbClr val="EEF5FA"/>
              </a:solidFill>
            </a:ln>
          </p:spPr>
          <p:txBody>
            <a:bodyPr wrap="square" lIns="0" tIns="0" rIns="0" bIns="0" rtlCol="0"/>
            <a:lstStyle/>
            <a:p>
              <a:endParaRPr/>
            </a:p>
          </p:txBody>
        </p:sp>
        <p:sp>
          <p:nvSpPr>
            <p:cNvPr id="28" name="object 28"/>
            <p:cNvSpPr/>
            <p:nvPr/>
          </p:nvSpPr>
          <p:spPr>
            <a:xfrm>
              <a:off x="9249155" y="1313688"/>
              <a:ext cx="2943225" cy="1882775"/>
            </a:xfrm>
            <a:custGeom>
              <a:avLst/>
              <a:gdLst/>
              <a:ahLst/>
              <a:cxnLst/>
              <a:rect l="l" t="t" r="r" b="b"/>
              <a:pathLst>
                <a:path w="2943225" h="1882775">
                  <a:moveTo>
                    <a:pt x="0" y="1104900"/>
                  </a:moveTo>
                  <a:lnTo>
                    <a:pt x="2942844" y="1882728"/>
                  </a:lnTo>
                </a:path>
                <a:path w="2943225" h="1882775">
                  <a:moveTo>
                    <a:pt x="22860" y="0"/>
                  </a:moveTo>
                  <a:lnTo>
                    <a:pt x="2942844" y="763616"/>
                  </a:lnTo>
                </a:path>
              </a:pathLst>
            </a:custGeom>
            <a:ln w="3175">
              <a:solidFill>
                <a:srgbClr val="EEF5FA"/>
              </a:solidFill>
            </a:ln>
          </p:spPr>
          <p:txBody>
            <a:bodyPr wrap="square" lIns="0" tIns="0" rIns="0" bIns="0" rtlCol="0"/>
            <a:lstStyle/>
            <a:p>
              <a:endParaRPr/>
            </a:p>
          </p:txBody>
        </p:sp>
        <p:sp>
          <p:nvSpPr>
            <p:cNvPr id="29" name="object 29"/>
            <p:cNvSpPr/>
            <p:nvPr/>
          </p:nvSpPr>
          <p:spPr>
            <a:xfrm>
              <a:off x="9262871" y="1200911"/>
              <a:ext cx="2929255" cy="754380"/>
            </a:xfrm>
            <a:custGeom>
              <a:avLst/>
              <a:gdLst/>
              <a:ahLst/>
              <a:cxnLst/>
              <a:rect l="l" t="t" r="r" b="b"/>
              <a:pathLst>
                <a:path w="2929254" h="754380">
                  <a:moveTo>
                    <a:pt x="0" y="0"/>
                  </a:moveTo>
                  <a:lnTo>
                    <a:pt x="2929127" y="754288"/>
                  </a:lnTo>
                </a:path>
              </a:pathLst>
            </a:custGeom>
            <a:ln w="3175">
              <a:solidFill>
                <a:srgbClr val="EEF5FA"/>
              </a:solidFill>
            </a:ln>
          </p:spPr>
          <p:txBody>
            <a:bodyPr wrap="square" lIns="0" tIns="0" rIns="0" bIns="0" rtlCol="0"/>
            <a:lstStyle/>
            <a:p>
              <a:endParaRPr/>
            </a:p>
          </p:txBody>
        </p:sp>
        <p:sp>
          <p:nvSpPr>
            <p:cNvPr id="30" name="object 30"/>
            <p:cNvSpPr/>
            <p:nvPr/>
          </p:nvSpPr>
          <p:spPr>
            <a:xfrm>
              <a:off x="9264395" y="179831"/>
              <a:ext cx="2927985" cy="1675764"/>
            </a:xfrm>
            <a:custGeom>
              <a:avLst/>
              <a:gdLst/>
              <a:ahLst/>
              <a:cxnLst/>
              <a:rect l="l" t="t" r="r" b="b"/>
              <a:pathLst>
                <a:path w="2927984" h="1675764">
                  <a:moveTo>
                    <a:pt x="9144" y="928116"/>
                  </a:moveTo>
                  <a:lnTo>
                    <a:pt x="2927604" y="1675714"/>
                  </a:lnTo>
                </a:path>
                <a:path w="2927984" h="1675764">
                  <a:moveTo>
                    <a:pt x="4572" y="690372"/>
                  </a:moveTo>
                  <a:lnTo>
                    <a:pt x="2927604" y="1435411"/>
                  </a:lnTo>
                </a:path>
                <a:path w="2927984" h="1675764">
                  <a:moveTo>
                    <a:pt x="0" y="821436"/>
                  </a:moveTo>
                  <a:lnTo>
                    <a:pt x="2927604" y="1559810"/>
                  </a:lnTo>
                </a:path>
                <a:path w="2927984" h="1675764">
                  <a:moveTo>
                    <a:pt x="0" y="422148"/>
                  </a:moveTo>
                  <a:lnTo>
                    <a:pt x="2927604" y="1176341"/>
                  </a:lnTo>
                </a:path>
                <a:path w="2927984" h="1675764">
                  <a:moveTo>
                    <a:pt x="3048" y="554736"/>
                  </a:moveTo>
                  <a:lnTo>
                    <a:pt x="2927604" y="1307311"/>
                  </a:lnTo>
                </a:path>
                <a:path w="2927984" h="1675764">
                  <a:moveTo>
                    <a:pt x="10668" y="0"/>
                  </a:moveTo>
                  <a:lnTo>
                    <a:pt x="2927604" y="763320"/>
                  </a:lnTo>
                </a:path>
              </a:pathLst>
            </a:custGeom>
            <a:ln w="3175">
              <a:solidFill>
                <a:srgbClr val="EEF5FA"/>
              </a:solidFill>
            </a:ln>
          </p:spPr>
          <p:txBody>
            <a:bodyPr wrap="square" lIns="0" tIns="0" rIns="0" bIns="0" rtlCol="0"/>
            <a:lstStyle/>
            <a:p>
              <a:endParaRPr/>
            </a:p>
          </p:txBody>
        </p:sp>
        <p:sp>
          <p:nvSpPr>
            <p:cNvPr id="31" name="object 31"/>
            <p:cNvSpPr/>
            <p:nvPr/>
          </p:nvSpPr>
          <p:spPr>
            <a:xfrm>
              <a:off x="9262871" y="472439"/>
              <a:ext cx="2929255" cy="737870"/>
            </a:xfrm>
            <a:custGeom>
              <a:avLst/>
              <a:gdLst/>
              <a:ahLst/>
              <a:cxnLst/>
              <a:rect l="l" t="t" r="r" b="b"/>
              <a:pathLst>
                <a:path w="2929254" h="737869">
                  <a:moveTo>
                    <a:pt x="0" y="0"/>
                  </a:moveTo>
                  <a:lnTo>
                    <a:pt x="2929127" y="737467"/>
                  </a:lnTo>
                </a:path>
              </a:pathLst>
            </a:custGeom>
            <a:ln w="3175">
              <a:solidFill>
                <a:srgbClr val="EEF5FA"/>
              </a:solidFill>
            </a:ln>
          </p:spPr>
          <p:txBody>
            <a:bodyPr wrap="square" lIns="0" tIns="0" rIns="0" bIns="0" rtlCol="0"/>
            <a:lstStyle/>
            <a:p>
              <a:endParaRPr/>
            </a:p>
          </p:txBody>
        </p:sp>
        <p:sp>
          <p:nvSpPr>
            <p:cNvPr id="32" name="object 32"/>
            <p:cNvSpPr/>
            <p:nvPr/>
          </p:nvSpPr>
          <p:spPr>
            <a:xfrm>
              <a:off x="9252203" y="303276"/>
              <a:ext cx="2940050" cy="777240"/>
            </a:xfrm>
            <a:custGeom>
              <a:avLst/>
              <a:gdLst/>
              <a:ahLst/>
              <a:cxnLst/>
              <a:rect l="l" t="t" r="r" b="b"/>
              <a:pathLst>
                <a:path w="2940050" h="777240">
                  <a:moveTo>
                    <a:pt x="0" y="0"/>
                  </a:moveTo>
                  <a:lnTo>
                    <a:pt x="2939796" y="777023"/>
                  </a:lnTo>
                </a:path>
              </a:pathLst>
            </a:custGeom>
            <a:ln w="3175">
              <a:solidFill>
                <a:srgbClr val="EEF5FA"/>
              </a:solidFill>
            </a:ln>
          </p:spPr>
          <p:txBody>
            <a:bodyPr wrap="square" lIns="0" tIns="0" rIns="0" bIns="0" rtlCol="0"/>
            <a:lstStyle/>
            <a:p>
              <a:endParaRPr/>
            </a:p>
          </p:txBody>
        </p:sp>
      </p:grpSp>
      <p:grpSp>
        <p:nvGrpSpPr>
          <p:cNvPr id="33" name="object 33"/>
          <p:cNvGrpSpPr/>
          <p:nvPr/>
        </p:nvGrpSpPr>
        <p:grpSpPr>
          <a:xfrm>
            <a:off x="9235440" y="4866132"/>
            <a:ext cx="2958465" cy="1903730"/>
            <a:chOff x="9235440" y="4866132"/>
            <a:chExt cx="2958465" cy="1903730"/>
          </a:xfrm>
        </p:grpSpPr>
        <p:sp>
          <p:nvSpPr>
            <p:cNvPr id="34" name="object 34"/>
            <p:cNvSpPr/>
            <p:nvPr/>
          </p:nvSpPr>
          <p:spPr>
            <a:xfrm>
              <a:off x="9246108" y="5289804"/>
              <a:ext cx="2946400" cy="1478280"/>
            </a:xfrm>
            <a:custGeom>
              <a:avLst/>
              <a:gdLst/>
              <a:ahLst/>
              <a:cxnLst/>
              <a:rect l="l" t="t" r="r" b="b"/>
              <a:pathLst>
                <a:path w="2946400" h="1478279">
                  <a:moveTo>
                    <a:pt x="9144" y="710184"/>
                  </a:moveTo>
                  <a:lnTo>
                    <a:pt x="2945892" y="1478154"/>
                  </a:lnTo>
                </a:path>
                <a:path w="2946400" h="1478279">
                  <a:moveTo>
                    <a:pt x="0" y="598932"/>
                  </a:moveTo>
                  <a:lnTo>
                    <a:pt x="2945892" y="1357512"/>
                  </a:lnTo>
                </a:path>
                <a:path w="2946400" h="1478279">
                  <a:moveTo>
                    <a:pt x="10668" y="504444"/>
                  </a:moveTo>
                  <a:lnTo>
                    <a:pt x="2945892" y="1256300"/>
                  </a:lnTo>
                </a:path>
                <a:path w="2946400" h="1478279">
                  <a:moveTo>
                    <a:pt x="6096" y="266700"/>
                  </a:moveTo>
                  <a:lnTo>
                    <a:pt x="2945892" y="1016060"/>
                  </a:lnTo>
                </a:path>
                <a:path w="2946400" h="1478279">
                  <a:moveTo>
                    <a:pt x="1524" y="399288"/>
                  </a:moveTo>
                  <a:lnTo>
                    <a:pt x="2945892" y="1141902"/>
                  </a:lnTo>
                </a:path>
                <a:path w="2946400" h="1478279">
                  <a:moveTo>
                    <a:pt x="1524" y="0"/>
                  </a:moveTo>
                  <a:lnTo>
                    <a:pt x="2945892" y="758560"/>
                  </a:lnTo>
                </a:path>
                <a:path w="2946400" h="1478279">
                  <a:moveTo>
                    <a:pt x="4572" y="131064"/>
                  </a:moveTo>
                  <a:lnTo>
                    <a:pt x="2945892" y="887893"/>
                  </a:lnTo>
                </a:path>
              </a:pathLst>
            </a:custGeom>
            <a:ln w="3175">
              <a:solidFill>
                <a:srgbClr val="EEF5FA"/>
              </a:solidFill>
            </a:ln>
          </p:spPr>
          <p:txBody>
            <a:bodyPr wrap="square" lIns="0" tIns="0" rIns="0" bIns="0" rtlCol="0"/>
            <a:lstStyle/>
            <a:p>
              <a:endParaRPr/>
            </a:p>
          </p:txBody>
        </p:sp>
        <p:sp>
          <p:nvSpPr>
            <p:cNvPr id="35" name="object 35"/>
            <p:cNvSpPr/>
            <p:nvPr/>
          </p:nvSpPr>
          <p:spPr>
            <a:xfrm>
              <a:off x="9259824" y="4867656"/>
              <a:ext cx="2932430" cy="767715"/>
            </a:xfrm>
            <a:custGeom>
              <a:avLst/>
              <a:gdLst/>
              <a:ahLst/>
              <a:cxnLst/>
              <a:rect l="l" t="t" r="r" b="b"/>
              <a:pathLst>
                <a:path w="2932429" h="767714">
                  <a:moveTo>
                    <a:pt x="0" y="0"/>
                  </a:moveTo>
                  <a:lnTo>
                    <a:pt x="2932175" y="767332"/>
                  </a:lnTo>
                </a:path>
              </a:pathLst>
            </a:custGeom>
            <a:ln w="3175">
              <a:solidFill>
                <a:srgbClr val="EEF5FA"/>
              </a:solidFill>
            </a:ln>
          </p:spPr>
          <p:txBody>
            <a:bodyPr wrap="square" lIns="0" tIns="0" rIns="0" bIns="0" rtlCol="0"/>
            <a:lstStyle/>
            <a:p>
              <a:endParaRPr/>
            </a:p>
          </p:txBody>
        </p:sp>
        <p:sp>
          <p:nvSpPr>
            <p:cNvPr id="36" name="object 36"/>
            <p:cNvSpPr/>
            <p:nvPr/>
          </p:nvSpPr>
          <p:spPr>
            <a:xfrm>
              <a:off x="9236964" y="4989576"/>
              <a:ext cx="2955290" cy="910590"/>
            </a:xfrm>
            <a:custGeom>
              <a:avLst/>
              <a:gdLst/>
              <a:ahLst/>
              <a:cxnLst/>
              <a:rect l="l" t="t" r="r" b="b"/>
              <a:pathLst>
                <a:path w="2955290" h="910589">
                  <a:moveTo>
                    <a:pt x="10667" y="169163"/>
                  </a:moveTo>
                  <a:lnTo>
                    <a:pt x="2955035" y="910480"/>
                  </a:lnTo>
                </a:path>
                <a:path w="2955290" h="910589">
                  <a:moveTo>
                    <a:pt x="0" y="0"/>
                  </a:moveTo>
                  <a:lnTo>
                    <a:pt x="2955035" y="781015"/>
                  </a:lnTo>
                </a:path>
              </a:pathLst>
            </a:custGeom>
            <a:ln w="3175">
              <a:solidFill>
                <a:srgbClr val="EEF5FA"/>
              </a:solidFill>
            </a:ln>
          </p:spPr>
          <p:txBody>
            <a:bodyPr wrap="square" lIns="0" tIns="0" rIns="0" bIns="0" rtlCol="0"/>
            <a:lstStyle/>
            <a:p>
              <a:endParaRPr/>
            </a:p>
          </p:txBody>
        </p:sp>
      </p:grpSp>
      <p:sp>
        <p:nvSpPr>
          <p:cNvPr id="37" name="object 37"/>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38" name="object 38"/>
          <p:cNvSpPr txBox="1"/>
          <p:nvPr/>
        </p:nvSpPr>
        <p:spPr>
          <a:xfrm>
            <a:off x="1447800" y="304800"/>
            <a:ext cx="10205085" cy="504625"/>
          </a:xfrm>
          <a:prstGeom prst="rect">
            <a:avLst/>
          </a:prstGeom>
        </p:spPr>
        <p:txBody>
          <a:bodyPr vert="horz" wrap="square" lIns="0" tIns="12065" rIns="0" bIns="0" rtlCol="0">
            <a:spAutoFit/>
          </a:bodyPr>
          <a:lstStyle/>
          <a:p>
            <a:pPr marL="12700" algn="ctr">
              <a:lnSpc>
                <a:spcPct val="100000"/>
              </a:lnSpc>
              <a:spcBef>
                <a:spcPts val="95"/>
              </a:spcBef>
            </a:pPr>
            <a:r>
              <a:rPr lang="ru-RU" sz="1600" b="1" dirty="0" smtClean="0">
                <a:solidFill>
                  <a:schemeClr val="tx2"/>
                </a:solidFill>
                <a:latin typeface="Arial Black" pitchFamily="34" charset="0"/>
              </a:rPr>
              <a:t>Информационно-методическое </a:t>
            </a:r>
            <a:r>
              <a:rPr lang="ru-RU" sz="1600" dirty="0" smtClean="0">
                <a:solidFill>
                  <a:schemeClr val="tx2"/>
                </a:solidFill>
                <a:latin typeface="Arial Black" pitchFamily="34" charset="0"/>
              </a:rPr>
              <a:t>направление деятельности Совета</a:t>
            </a:r>
            <a:r>
              <a:rPr lang="en-US" sz="1600" dirty="0" smtClean="0">
                <a:solidFill>
                  <a:schemeClr val="tx2"/>
                </a:solidFill>
                <a:latin typeface="Arial Black" pitchFamily="34" charset="0"/>
              </a:rPr>
              <a:t> </a:t>
            </a:r>
            <a:r>
              <a:rPr lang="ru-RU" sz="1600" dirty="0" smtClean="0">
                <a:solidFill>
                  <a:schemeClr val="tx2"/>
                </a:solidFill>
                <a:latin typeface="Arial Black" pitchFamily="34" charset="0"/>
              </a:rPr>
              <a:t>муниципальных образований Брянской области</a:t>
            </a:r>
            <a:r>
              <a:rPr lang="en-US" sz="1600" dirty="0" smtClean="0">
                <a:solidFill>
                  <a:schemeClr val="tx2"/>
                </a:solidFill>
                <a:latin typeface="Arial Black" pitchFamily="34" charset="0"/>
              </a:rPr>
              <a:t> </a:t>
            </a:r>
            <a:endParaRPr sz="1600" dirty="0">
              <a:solidFill>
                <a:schemeClr val="tx2"/>
              </a:solidFill>
              <a:latin typeface="Arial Black" pitchFamily="34" charset="0"/>
              <a:cs typeface="Arial Black"/>
            </a:endParaRPr>
          </a:p>
        </p:txBody>
      </p:sp>
      <p:sp>
        <p:nvSpPr>
          <p:cNvPr id="40" name="object 40"/>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6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1026"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057400"/>
            <a:ext cx="5147737" cy="2895600"/>
          </a:xfrm>
          <a:prstGeom prst="rect">
            <a:avLst/>
          </a:prstGeom>
          <a:noFill/>
        </p:spPr>
      </p:pic>
      <p:pic>
        <p:nvPicPr>
          <p:cNvPr id="1028" name="Picture 4" descr="D:\СМО 2022\Съезд 2022\Презентация\Слайд 2\png-clipart-website-development-web-design-world-wide-web-web-design-web-design-text.png"/>
          <p:cNvPicPr>
            <a:picLocks noChangeAspect="1" noChangeArrowheads="1"/>
          </p:cNvPicPr>
          <p:nvPr/>
        </p:nvPicPr>
        <p:blipFill>
          <a:blip r:embed="rId4" cstate="print">
            <a:clrChange>
              <a:clrFrom>
                <a:srgbClr val="E6E6E6"/>
              </a:clrFrom>
              <a:clrTo>
                <a:srgbClr val="E6E6E6">
                  <a:alpha val="0"/>
                </a:srgbClr>
              </a:clrTo>
            </a:clrChange>
          </a:blip>
          <a:srcRect/>
          <a:stretch>
            <a:fillRect/>
          </a:stretch>
        </p:blipFill>
        <p:spPr bwMode="auto">
          <a:xfrm>
            <a:off x="1447800" y="1219200"/>
            <a:ext cx="1828800" cy="1580896"/>
          </a:xfrm>
          <a:prstGeom prst="rect">
            <a:avLst/>
          </a:prstGeom>
          <a:noFill/>
        </p:spPr>
      </p:pic>
      <p:pic>
        <p:nvPicPr>
          <p:cNvPr id="1029" name="Picture 5" descr="D:\СМО 2022\Съезд 2022\Презентация\Слайд 2\i.jpg"/>
          <p:cNvPicPr>
            <a:picLocks noChangeAspect="1" noChangeArrowheads="1"/>
          </p:cNvPicPr>
          <p:nvPr/>
        </p:nvPicPr>
        <p:blipFill>
          <a:blip r:embed="rId5" cstate="print"/>
          <a:srcRect/>
          <a:stretch>
            <a:fillRect/>
          </a:stretch>
        </p:blipFill>
        <p:spPr bwMode="auto">
          <a:xfrm>
            <a:off x="6934200" y="1295400"/>
            <a:ext cx="4412197" cy="838200"/>
          </a:xfrm>
          <a:prstGeom prst="rect">
            <a:avLst/>
          </a:prstGeom>
          <a:noFill/>
        </p:spPr>
      </p:pic>
      <p:pic>
        <p:nvPicPr>
          <p:cNvPr id="1030" name="Picture 6" descr="D:\СМО 2022\Съезд 2022\Презентация\Слайд 2\04e3749ce03075127aeab9c98a9ceb5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4495800"/>
            <a:ext cx="1828800" cy="1828800"/>
          </a:xfrm>
          <a:prstGeom prst="rect">
            <a:avLst/>
          </a:prstGeom>
          <a:noFill/>
        </p:spPr>
      </p:pic>
      <p:pic>
        <p:nvPicPr>
          <p:cNvPr id="1031" name="Picture 7" descr="D:\СМО 2022\Съезд 2022\Презентация\Слайд 2\271-2712046_bw-icon-research-logo-cahier-d-école.png"/>
          <p:cNvPicPr>
            <a:picLocks noChangeAspect="1" noChangeArrowheads="1"/>
          </p:cNvPicPr>
          <p:nvPr/>
        </p:nvPicPr>
        <p:blipFill>
          <a:blip r:embed="rId7" cstate="print">
            <a:clrChange>
              <a:clrFrom>
                <a:srgbClr val="EEEEEE"/>
              </a:clrFrom>
              <a:clrTo>
                <a:srgbClr val="EEEEEE">
                  <a:alpha val="0"/>
                </a:srgbClr>
              </a:clrTo>
            </a:clrChange>
          </a:blip>
          <a:srcRect/>
          <a:stretch>
            <a:fillRect/>
          </a:stretch>
        </p:blipFill>
        <p:spPr bwMode="auto">
          <a:xfrm>
            <a:off x="838200" y="4114800"/>
            <a:ext cx="3339548" cy="1371600"/>
          </a:xfrm>
          <a:prstGeom prst="rect">
            <a:avLst/>
          </a:prstGeom>
          <a:noFill/>
        </p:spPr>
      </p:pic>
      <p:sp>
        <p:nvSpPr>
          <p:cNvPr id="67" name="TextBox 66"/>
          <p:cNvSpPr txBox="1"/>
          <p:nvPr/>
        </p:nvSpPr>
        <p:spPr>
          <a:xfrm>
            <a:off x="914400" y="5486400"/>
            <a:ext cx="3429000" cy="338554"/>
          </a:xfrm>
          <a:prstGeom prst="rect">
            <a:avLst/>
          </a:prstGeom>
          <a:noFill/>
        </p:spPr>
        <p:txBody>
          <a:bodyPr wrap="square" rtlCol="0">
            <a:spAutoFit/>
          </a:bodyPr>
          <a:lstStyle/>
          <a:p>
            <a:r>
              <a:rPr lang="ru-RU" sz="1600" dirty="0" smtClean="0">
                <a:solidFill>
                  <a:schemeClr val="tx2"/>
                </a:solidFill>
                <a:latin typeface="Arial Black" pitchFamily="34" charset="0"/>
              </a:rPr>
              <a:t>«Муниципальный вестник»</a:t>
            </a:r>
            <a:endParaRPr lang="ru-RU" sz="1600" dirty="0">
              <a:solidFill>
                <a:schemeClr val="tx2"/>
              </a:solidFill>
              <a:latin typeface="Arial Black" pitchFamily="34" charset="0"/>
            </a:endParaRPr>
          </a:p>
        </p:txBody>
      </p:sp>
      <p:sp>
        <p:nvSpPr>
          <p:cNvPr id="68" name="TextBox 67"/>
          <p:cNvSpPr txBox="1"/>
          <p:nvPr/>
        </p:nvSpPr>
        <p:spPr>
          <a:xfrm>
            <a:off x="1447800" y="2667000"/>
            <a:ext cx="2209800" cy="338554"/>
          </a:xfrm>
          <a:prstGeom prst="rect">
            <a:avLst/>
          </a:prstGeom>
          <a:noFill/>
        </p:spPr>
        <p:txBody>
          <a:bodyPr wrap="square" rtlCol="0">
            <a:spAutoFit/>
          </a:bodyPr>
          <a:lstStyle/>
          <a:p>
            <a:r>
              <a:rPr lang="ru-RU" sz="1600" dirty="0" smtClean="0">
                <a:solidFill>
                  <a:schemeClr val="tx2"/>
                </a:solidFill>
                <a:latin typeface="Arial Black" pitchFamily="34" charset="0"/>
              </a:rPr>
              <a:t>«Исследуя МСУ»</a:t>
            </a:r>
            <a:endParaRPr lang="ru-RU" sz="1600" dirty="0">
              <a:solidFill>
                <a:schemeClr val="tx2"/>
              </a:solidFill>
              <a:latin typeface="Arial Black" pitchFamily="34" charset="0"/>
            </a:endParaRPr>
          </a:p>
        </p:txBody>
      </p:sp>
      <p:sp>
        <p:nvSpPr>
          <p:cNvPr id="69" name="TextBox 68"/>
          <p:cNvSpPr txBox="1"/>
          <p:nvPr/>
        </p:nvSpPr>
        <p:spPr>
          <a:xfrm>
            <a:off x="7239000" y="5029201"/>
            <a:ext cx="3810000" cy="338554"/>
          </a:xfrm>
          <a:prstGeom prst="rect">
            <a:avLst/>
          </a:prstGeom>
          <a:noFill/>
        </p:spPr>
        <p:txBody>
          <a:bodyPr wrap="square" rtlCol="0">
            <a:spAutoFit/>
          </a:bodyPr>
          <a:lstStyle/>
          <a:p>
            <a:r>
              <a:rPr lang="ru-RU" sz="1600" dirty="0" smtClean="0">
                <a:solidFill>
                  <a:schemeClr val="tx2"/>
                </a:solidFill>
                <a:latin typeface="Arial Black" pitchFamily="34" charset="0"/>
              </a:rPr>
              <a:t>Муниципальный контроль</a:t>
            </a:r>
            <a:endParaRPr lang="ru-RU" sz="1600" dirty="0">
              <a:solidFill>
                <a:schemeClr val="tx2"/>
              </a:solidFill>
              <a:latin typeface="Arial Black" pitchFamily="34" charset="0"/>
            </a:endParaRPr>
          </a:p>
        </p:txBody>
      </p:sp>
      <p:pic>
        <p:nvPicPr>
          <p:cNvPr id="2050" name="Picture 2" descr="C:\Users\Hp\Downloads\photo_2021-12-29_12-49-09.jpg"/>
          <p:cNvPicPr>
            <a:picLocks noChangeAspect="1" noChangeArrowheads="1"/>
          </p:cNvPicPr>
          <p:nvPr/>
        </p:nvPicPr>
        <p:blipFill>
          <a:blip r:embed="rId8" cstate="print"/>
          <a:srcRect/>
          <a:stretch>
            <a:fillRect/>
          </a:stretch>
        </p:blipFill>
        <p:spPr bwMode="auto">
          <a:xfrm>
            <a:off x="8001000" y="3276600"/>
            <a:ext cx="1628775" cy="1628775"/>
          </a:xfrm>
          <a:prstGeom prst="rect">
            <a:avLst/>
          </a:prstGeom>
          <a:noFill/>
        </p:spPr>
      </p:pic>
      <p:sp>
        <p:nvSpPr>
          <p:cNvPr id="51" name="TextBox 50"/>
          <p:cNvSpPr txBox="1"/>
          <p:nvPr/>
        </p:nvSpPr>
        <p:spPr>
          <a:xfrm>
            <a:off x="4343400" y="1981200"/>
            <a:ext cx="2133600" cy="369332"/>
          </a:xfrm>
          <a:prstGeom prst="rect">
            <a:avLst/>
          </a:prstGeom>
          <a:noFill/>
        </p:spPr>
        <p:txBody>
          <a:bodyPr wrap="square" rtlCol="0">
            <a:spAutoFit/>
          </a:bodyPr>
          <a:lstStyle/>
          <a:p>
            <a:r>
              <a:rPr lang="ru-RU" dirty="0" smtClean="0">
                <a:solidFill>
                  <a:schemeClr val="tx2"/>
                </a:solidFill>
                <a:latin typeface="Arial Black" pitchFamily="34" charset="0"/>
              </a:rPr>
              <a:t>Смо32.рф</a:t>
            </a:r>
            <a:endParaRPr lang="ru-RU" dirty="0">
              <a:solidFill>
                <a:schemeClr val="tx2"/>
              </a:solidFill>
              <a:latin typeface="Arial Black" pitchFamily="34" charset="0"/>
            </a:endParaRPr>
          </a:p>
        </p:txBody>
      </p:sp>
      <p:pic>
        <p:nvPicPr>
          <p:cNvPr id="2051" name="Picture 3" descr="D:\СМО 2022\Съезд 2022\Презентация\Доп\kisspng-web-development-domain-name-registrar-web-hosting-registration-5acca390857cd2.2710368615233606565468.jpg"/>
          <p:cNvPicPr>
            <a:picLocks noChangeAspect="1" noChangeArrowheads="1"/>
          </p:cNvPicPr>
          <p:nvPr/>
        </p:nvPicPr>
        <p:blipFill>
          <a:blip r:embed="rId9" cstate="print">
            <a:clrChange>
              <a:clrFrom>
                <a:srgbClr val="EEEEEE"/>
              </a:clrFrom>
              <a:clrTo>
                <a:srgbClr val="EEEEEE">
                  <a:alpha val="0"/>
                </a:srgbClr>
              </a:clrTo>
            </a:clrChange>
          </a:blip>
          <a:srcRect/>
          <a:stretch>
            <a:fillRect/>
          </a:stretch>
        </p:blipFill>
        <p:spPr bwMode="auto">
          <a:xfrm>
            <a:off x="4495800" y="838200"/>
            <a:ext cx="1066800" cy="1066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1"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9" name="Rectangle 5"/>
          <p:cNvSpPr txBox="1">
            <a:spLocks noChangeArrowheads="1"/>
          </p:cNvSpPr>
          <p:nvPr/>
        </p:nvSpPr>
        <p:spPr>
          <a:xfrm>
            <a:off x="2286000" y="2743200"/>
            <a:ext cx="7964760" cy="550168"/>
          </a:xfrm>
          <a:prstGeom prst="rect">
            <a:avLst/>
          </a:prstGeom>
        </p:spPr>
        <p:txBody>
          <a:bodyPr wrap="square" lIns="0" tIns="0" rIns="0" bIns="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chemeClr val="tx2"/>
                </a:solidFill>
                <a:effectLst/>
                <a:uLnTx/>
                <a:uFillTx/>
                <a:latin typeface="Arial Black" pitchFamily="34" charset="0"/>
                <a:cs typeface="Times New Roman" pitchFamily="18" charset="0"/>
              </a:rPr>
              <a:t>Ассоциация «Совет муниципальных образований Брянской области»</a:t>
            </a:r>
            <a:endParaRPr kumimoji="0" lang="en-US" sz="2000" b="0" i="0" u="none" strike="noStrike" kern="0" cap="none" spc="0" normalizeH="0" baseline="0" noProof="0" dirty="0">
              <a:ln>
                <a:noFill/>
              </a:ln>
              <a:solidFill>
                <a:schemeClr val="tx2"/>
              </a:solidFill>
              <a:effectLst/>
              <a:uLnTx/>
              <a:uFillTx/>
              <a:latin typeface="Arial Black" pitchFamily="34" charset="0"/>
              <a:cs typeface="Times New Roman" pitchFamily="18" charset="0"/>
            </a:endParaRPr>
          </a:p>
        </p:txBody>
      </p:sp>
      <p:sp>
        <p:nvSpPr>
          <p:cNvPr id="10" name="Rectangle 4"/>
          <p:cNvSpPr txBox="1">
            <a:spLocks noChangeArrowheads="1"/>
          </p:cNvSpPr>
          <p:nvPr/>
        </p:nvSpPr>
        <p:spPr>
          <a:xfrm>
            <a:off x="2971800" y="1676400"/>
            <a:ext cx="6400800" cy="682625"/>
          </a:xfrm>
          <a:prstGeom prst="rect">
            <a:avLst/>
          </a:prstGeom>
        </p:spPr>
        <p:txBody>
          <a:bodyPr wrap="square" lIns="0" tIns="0" rIns="0" bIns="0">
            <a:normAutofit fontScale="975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0" i="0" u="none" strike="noStrike" kern="0" cap="none" spc="0" normalizeH="0" baseline="0" noProof="0" dirty="0" smtClean="0">
                <a:ln>
                  <a:noFill/>
                </a:ln>
                <a:solidFill>
                  <a:srgbClr val="2E5496"/>
                </a:solidFill>
                <a:effectLst/>
                <a:uLnTx/>
                <a:uFillTx/>
                <a:latin typeface="Arial Black" pitchFamily="34" charset="0"/>
                <a:ea typeface="+mj-ea"/>
                <a:cs typeface="Times New Roman" pitchFamily="18" charset="0"/>
              </a:rPr>
              <a:t>ОБЩЕЕ СОБРАНИЕ</a:t>
            </a:r>
            <a:endParaRPr kumimoji="0" lang="en-US" sz="4400" b="0" i="0" u="none" strike="noStrike" kern="0" cap="none" spc="0" normalizeH="0" baseline="0" noProof="0" dirty="0">
              <a:ln>
                <a:noFill/>
              </a:ln>
              <a:solidFill>
                <a:srgbClr val="2E5496"/>
              </a:solidFill>
              <a:effectLst/>
              <a:uLnTx/>
              <a:uFillTx/>
              <a:latin typeface="Arial Black" pitchFamily="34" charset="0"/>
              <a:ea typeface="+mj-ea"/>
              <a:cs typeface="Times New Roman" pitchFamily="18" charset="0"/>
            </a:endParaRPr>
          </a:p>
        </p:txBody>
      </p:sp>
      <p:sp>
        <p:nvSpPr>
          <p:cNvPr id="12" name="TextBox 11"/>
          <p:cNvSpPr txBox="1"/>
          <p:nvPr/>
        </p:nvSpPr>
        <p:spPr>
          <a:xfrm>
            <a:off x="4267200" y="3657600"/>
            <a:ext cx="3528392" cy="400110"/>
          </a:xfrm>
          <a:prstGeom prst="rect">
            <a:avLst/>
          </a:prstGeom>
          <a:noFill/>
        </p:spPr>
        <p:txBody>
          <a:bodyPr wrap="square" rtlCol="0">
            <a:spAutoFit/>
          </a:bodyPr>
          <a:lstStyle/>
          <a:p>
            <a:r>
              <a:rPr lang="ru-RU" sz="2000" dirty="0" smtClean="0">
                <a:solidFill>
                  <a:schemeClr val="tx2"/>
                </a:solidFill>
                <a:latin typeface="Arial Black" pitchFamily="34" charset="0"/>
                <a:cs typeface="Times New Roman" pitchFamily="18" charset="0"/>
              </a:rPr>
              <a:t> </a:t>
            </a:r>
            <a:r>
              <a:rPr lang="ru-RU" sz="2000" smtClean="0">
                <a:solidFill>
                  <a:schemeClr val="tx2"/>
                </a:solidFill>
                <a:latin typeface="Arial Black" pitchFamily="34" charset="0"/>
                <a:cs typeface="Times New Roman" pitchFamily="18" charset="0"/>
              </a:rPr>
              <a:t>15 марта  </a:t>
            </a:r>
            <a:r>
              <a:rPr lang="ru-RU" sz="2000" dirty="0" smtClean="0">
                <a:solidFill>
                  <a:schemeClr val="tx2"/>
                </a:solidFill>
                <a:latin typeface="Arial Black" pitchFamily="34" charset="0"/>
                <a:cs typeface="Times New Roman" pitchFamily="18" charset="0"/>
              </a:rPr>
              <a:t>2022 года</a:t>
            </a:r>
            <a:endParaRPr lang="ru-RU" sz="2000" dirty="0">
              <a:solidFill>
                <a:schemeClr val="tx2"/>
              </a:solidFill>
              <a:latin typeface="Arial Black" pitchFamily="34" charset="0"/>
              <a:cs typeface="Times New Roman" pitchFamily="18" charset="0"/>
            </a:endParaRPr>
          </a:p>
        </p:txBody>
      </p:sp>
      <p:pic>
        <p:nvPicPr>
          <p:cNvPr id="18" name="Picture 2" descr="D:\СМО 2022\Съезд 2022\Презентация\Слайд 2\741_n1981952_bi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4800599"/>
            <a:ext cx="3657604" cy="2057401"/>
          </a:xfrm>
          <a:prstGeom prst="rect">
            <a:avLst/>
          </a:prstGeom>
          <a:noFill/>
        </p:spPr>
      </p:pic>
      <p:pic>
        <p:nvPicPr>
          <p:cNvPr id="19" name="Picture 2" descr="D:\СМО 2022\Съезд 2022\Презентация\Слайд 10\7b670d553471ad0fd7491c75bad587ff.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2667000" y="5022486"/>
            <a:ext cx="1703939" cy="1653903"/>
          </a:xfrm>
          <a:prstGeom prst="rect">
            <a:avLst/>
          </a:prstGeom>
          <a:noFill/>
        </p:spPr>
      </p:pic>
      <p:pic>
        <p:nvPicPr>
          <p:cNvPr id="1026" name="Picture 2" descr="D:\СМО 2022\Съезд 2022\Презентация\Слайд 12-13\vsms-logo_vert.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5105400"/>
            <a:ext cx="1219200" cy="1480457"/>
          </a:xfrm>
          <a:prstGeom prst="rect">
            <a:avLst/>
          </a:prstGeom>
          <a:noFill/>
        </p:spPr>
      </p:pic>
      <p:pic>
        <p:nvPicPr>
          <p:cNvPr id="1027" name="Picture 3" descr="D:\СМО 2022\Съезд 2022\Презентация\8432385344634735454.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4876800"/>
            <a:ext cx="1630363" cy="1706070"/>
          </a:xfrm>
          <a:prstGeom prst="rect">
            <a:avLst/>
          </a:prstGeom>
          <a:noFill/>
        </p:spPr>
      </p:pic>
      <p:pic>
        <p:nvPicPr>
          <p:cNvPr id="20" name="Picture 7" descr="D:\СМО 2021\Лого СМО\логотип.png"/>
          <p:cNvPicPr>
            <a:picLocks noChangeAspect="1" noChangeArrowheads="1"/>
          </p:cNvPicPr>
          <p:nvPr/>
        </p:nvPicPr>
        <p:blipFill>
          <a:blip r:embed="rId7" cstate="print"/>
          <a:srcRect/>
          <a:stretch>
            <a:fillRect/>
          </a:stretch>
        </p:blipFill>
        <p:spPr bwMode="auto">
          <a:xfrm>
            <a:off x="9372600" y="4800600"/>
            <a:ext cx="1905000" cy="190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 y="0"/>
            <a:ext cx="12195175" cy="6863715"/>
            <a:chOff x="-1523" y="0"/>
            <a:chExt cx="12195175" cy="6863715"/>
          </a:xfrm>
        </p:grpSpPr>
        <p:sp>
          <p:nvSpPr>
            <p:cNvPr id="3" name="object 3"/>
            <p:cNvSpPr/>
            <p:nvPr/>
          </p:nvSpPr>
          <p:spPr>
            <a:xfrm>
              <a:off x="0" y="0"/>
              <a:ext cx="3020695" cy="6858000"/>
            </a:xfrm>
            <a:custGeom>
              <a:avLst/>
              <a:gdLst/>
              <a:ahLst/>
              <a:cxnLst/>
              <a:rect l="l" t="t" r="r" b="b"/>
              <a:pathLst>
                <a:path w="3020695" h="6858000">
                  <a:moveTo>
                    <a:pt x="0" y="5226074"/>
                  </a:moveTo>
                  <a:lnTo>
                    <a:pt x="3005963" y="3938016"/>
                  </a:lnTo>
                </a:path>
                <a:path w="3020695" h="6858000">
                  <a:moveTo>
                    <a:pt x="0" y="5116346"/>
                  </a:moveTo>
                  <a:lnTo>
                    <a:pt x="3005963" y="3828288"/>
                  </a:lnTo>
                </a:path>
                <a:path w="3020695" h="6858000">
                  <a:moveTo>
                    <a:pt x="0" y="5004005"/>
                  </a:moveTo>
                  <a:lnTo>
                    <a:pt x="2999867" y="3718560"/>
                  </a:lnTo>
                </a:path>
                <a:path w="3020695" h="6858000">
                  <a:moveTo>
                    <a:pt x="0" y="4770180"/>
                  </a:moveTo>
                  <a:lnTo>
                    <a:pt x="2998343" y="3485388"/>
                  </a:lnTo>
                </a:path>
                <a:path w="3020695" h="6858000">
                  <a:moveTo>
                    <a:pt x="0" y="4887310"/>
                  </a:moveTo>
                  <a:lnTo>
                    <a:pt x="3001391" y="3601212"/>
                  </a:lnTo>
                </a:path>
                <a:path w="3020695" h="6858000">
                  <a:moveTo>
                    <a:pt x="0" y="4512406"/>
                  </a:moveTo>
                  <a:lnTo>
                    <a:pt x="3001391" y="3226308"/>
                  </a:lnTo>
                </a:path>
                <a:path w="3020695" h="6858000">
                  <a:moveTo>
                    <a:pt x="0" y="4639769"/>
                  </a:moveTo>
                  <a:lnTo>
                    <a:pt x="2999867" y="3354324"/>
                  </a:lnTo>
                </a:path>
                <a:path w="3020695" h="6858000">
                  <a:moveTo>
                    <a:pt x="0" y="4076543"/>
                  </a:moveTo>
                  <a:lnTo>
                    <a:pt x="2990723" y="2795016"/>
                  </a:lnTo>
                </a:path>
                <a:path w="3020695" h="6858000">
                  <a:moveTo>
                    <a:pt x="0" y="4361748"/>
                  </a:moveTo>
                  <a:lnTo>
                    <a:pt x="2998343" y="3076955"/>
                  </a:lnTo>
                </a:path>
                <a:path w="3020695" h="6858000">
                  <a:moveTo>
                    <a:pt x="0" y="4224588"/>
                  </a:moveTo>
                  <a:lnTo>
                    <a:pt x="2998343" y="2939796"/>
                  </a:lnTo>
                </a:path>
                <a:path w="3020695" h="6858000">
                  <a:moveTo>
                    <a:pt x="0" y="3100529"/>
                  </a:moveTo>
                  <a:lnTo>
                    <a:pt x="3010535" y="1810512"/>
                  </a:lnTo>
                </a:path>
                <a:path w="3020695" h="6858000">
                  <a:moveTo>
                    <a:pt x="0" y="2990801"/>
                  </a:moveTo>
                  <a:lnTo>
                    <a:pt x="3010535" y="1700784"/>
                  </a:lnTo>
                </a:path>
                <a:path w="3020695" h="6858000">
                  <a:moveTo>
                    <a:pt x="0" y="2878461"/>
                  </a:moveTo>
                  <a:lnTo>
                    <a:pt x="3004439" y="1591055"/>
                  </a:lnTo>
                </a:path>
                <a:path w="3020695" h="6858000">
                  <a:moveTo>
                    <a:pt x="0" y="2644635"/>
                  </a:moveTo>
                  <a:lnTo>
                    <a:pt x="3002915" y="1357884"/>
                  </a:lnTo>
                </a:path>
                <a:path w="3020695" h="6858000">
                  <a:moveTo>
                    <a:pt x="0" y="2763290"/>
                  </a:moveTo>
                  <a:lnTo>
                    <a:pt x="3005963" y="1475232"/>
                  </a:lnTo>
                </a:path>
                <a:path w="3020695" h="6858000">
                  <a:moveTo>
                    <a:pt x="0" y="2386862"/>
                  </a:moveTo>
                  <a:lnTo>
                    <a:pt x="3005963" y="1098803"/>
                  </a:lnTo>
                </a:path>
                <a:path w="3020695" h="6858000">
                  <a:moveTo>
                    <a:pt x="0" y="2515749"/>
                  </a:moveTo>
                  <a:lnTo>
                    <a:pt x="3004439" y="1228344"/>
                  </a:lnTo>
                </a:path>
                <a:path w="3020695" h="6858000">
                  <a:moveTo>
                    <a:pt x="0" y="1950998"/>
                  </a:moveTo>
                  <a:lnTo>
                    <a:pt x="2995295" y="667512"/>
                  </a:lnTo>
                </a:path>
                <a:path w="3020695" h="6858000">
                  <a:moveTo>
                    <a:pt x="0" y="2236203"/>
                  </a:moveTo>
                  <a:lnTo>
                    <a:pt x="3002915" y="949451"/>
                  </a:lnTo>
                </a:path>
                <a:path w="3020695" h="6858000">
                  <a:moveTo>
                    <a:pt x="0" y="2100567"/>
                  </a:moveTo>
                  <a:lnTo>
                    <a:pt x="3002915" y="813815"/>
                  </a:lnTo>
                </a:path>
                <a:path w="3020695" h="6858000">
                  <a:moveTo>
                    <a:pt x="0" y="3157585"/>
                  </a:moveTo>
                  <a:lnTo>
                    <a:pt x="3007106" y="3943985"/>
                  </a:lnTo>
                </a:path>
                <a:path w="3020695" h="6858000">
                  <a:moveTo>
                    <a:pt x="0" y="3046423"/>
                  </a:moveTo>
                  <a:lnTo>
                    <a:pt x="2994787" y="3817620"/>
                  </a:lnTo>
                </a:path>
                <a:path w="3020695" h="6858000">
                  <a:moveTo>
                    <a:pt x="0" y="2950599"/>
                  </a:moveTo>
                  <a:lnTo>
                    <a:pt x="3012821" y="3722370"/>
                  </a:lnTo>
                </a:path>
                <a:path w="3020695" h="6858000">
                  <a:moveTo>
                    <a:pt x="0" y="2712778"/>
                  </a:moveTo>
                  <a:lnTo>
                    <a:pt x="3003296" y="3478276"/>
                  </a:lnTo>
                </a:path>
                <a:path w="3020695" h="6858000">
                  <a:moveTo>
                    <a:pt x="0" y="2846278"/>
                  </a:moveTo>
                  <a:lnTo>
                    <a:pt x="3006852" y="3604641"/>
                  </a:lnTo>
                </a:path>
                <a:path w="3020695" h="6858000">
                  <a:moveTo>
                    <a:pt x="0" y="2447501"/>
                  </a:moveTo>
                  <a:lnTo>
                    <a:pt x="3020187" y="3225546"/>
                  </a:lnTo>
                </a:path>
                <a:path w="3020695" h="6858000">
                  <a:moveTo>
                    <a:pt x="0" y="2577754"/>
                  </a:moveTo>
                  <a:lnTo>
                    <a:pt x="3014345" y="3353435"/>
                  </a:lnTo>
                </a:path>
                <a:path w="3020695" h="6858000">
                  <a:moveTo>
                    <a:pt x="0" y="2022547"/>
                  </a:moveTo>
                  <a:lnTo>
                    <a:pt x="2996057" y="2806573"/>
                  </a:lnTo>
                </a:path>
                <a:path w="3020695" h="6858000">
                  <a:moveTo>
                    <a:pt x="0" y="2317409"/>
                  </a:moveTo>
                  <a:lnTo>
                    <a:pt x="3008249" y="3074797"/>
                  </a:lnTo>
                </a:path>
                <a:path w="3020695" h="6858000">
                  <a:moveTo>
                    <a:pt x="0" y="2152249"/>
                  </a:moveTo>
                  <a:lnTo>
                    <a:pt x="3005074" y="2946527"/>
                  </a:lnTo>
                </a:path>
                <a:path w="3020695" h="6858000">
                  <a:moveTo>
                    <a:pt x="0" y="1036317"/>
                  </a:moveTo>
                  <a:lnTo>
                    <a:pt x="2994914" y="1819528"/>
                  </a:lnTo>
                </a:path>
                <a:path w="3020695" h="6858000">
                  <a:moveTo>
                    <a:pt x="0" y="926631"/>
                  </a:moveTo>
                  <a:lnTo>
                    <a:pt x="2982595" y="1694688"/>
                  </a:lnTo>
                </a:path>
                <a:path w="3020695" h="6858000">
                  <a:moveTo>
                    <a:pt x="0" y="829266"/>
                  </a:moveTo>
                  <a:lnTo>
                    <a:pt x="3000629" y="1597914"/>
                  </a:lnTo>
                </a:path>
                <a:path w="3020695" h="6858000">
                  <a:moveTo>
                    <a:pt x="0" y="592953"/>
                  </a:moveTo>
                  <a:lnTo>
                    <a:pt x="2991104" y="1355344"/>
                  </a:lnTo>
                </a:path>
                <a:path w="3020695" h="6858000">
                  <a:moveTo>
                    <a:pt x="0" y="726421"/>
                  </a:moveTo>
                  <a:lnTo>
                    <a:pt x="2994660" y="1481709"/>
                  </a:lnTo>
                </a:path>
                <a:path w="3020695" h="6858000">
                  <a:moveTo>
                    <a:pt x="0" y="327710"/>
                  </a:moveTo>
                  <a:lnTo>
                    <a:pt x="3007995" y="1102614"/>
                  </a:lnTo>
                </a:path>
                <a:path w="3020695" h="6858000">
                  <a:moveTo>
                    <a:pt x="0" y="457959"/>
                  </a:moveTo>
                  <a:lnTo>
                    <a:pt x="3002153" y="1230502"/>
                  </a:lnTo>
                </a:path>
                <a:path w="3020695" h="6858000">
                  <a:moveTo>
                    <a:pt x="371414" y="0"/>
                  </a:moveTo>
                  <a:lnTo>
                    <a:pt x="2983865" y="683640"/>
                  </a:lnTo>
                </a:path>
                <a:path w="3020695" h="6858000">
                  <a:moveTo>
                    <a:pt x="0" y="196022"/>
                  </a:moveTo>
                  <a:lnTo>
                    <a:pt x="2996057" y="950340"/>
                  </a:lnTo>
                </a:path>
                <a:path w="3020695" h="6858000">
                  <a:moveTo>
                    <a:pt x="0" y="31016"/>
                  </a:moveTo>
                  <a:lnTo>
                    <a:pt x="2992882" y="822071"/>
                  </a:lnTo>
                </a:path>
                <a:path w="3020695" h="6858000">
                  <a:moveTo>
                    <a:pt x="2191532" y="6857998"/>
                  </a:moveTo>
                  <a:lnTo>
                    <a:pt x="3005963" y="6509004"/>
                  </a:lnTo>
                </a:path>
                <a:path w="3020695" h="6858000">
                  <a:moveTo>
                    <a:pt x="1935465" y="6857998"/>
                  </a:moveTo>
                  <a:lnTo>
                    <a:pt x="3005963" y="6399276"/>
                  </a:lnTo>
                </a:path>
                <a:path w="3020695" h="6858000">
                  <a:moveTo>
                    <a:pt x="1673302" y="6857998"/>
                  </a:moveTo>
                  <a:lnTo>
                    <a:pt x="2999867" y="6289548"/>
                  </a:lnTo>
                </a:path>
                <a:path w="3020695" h="6858000">
                  <a:moveTo>
                    <a:pt x="1127636" y="6857998"/>
                  </a:moveTo>
                  <a:lnTo>
                    <a:pt x="2998343" y="6056376"/>
                  </a:lnTo>
                </a:path>
                <a:path w="3020695" h="6858000">
                  <a:moveTo>
                    <a:pt x="1404532" y="6857999"/>
                  </a:moveTo>
                  <a:lnTo>
                    <a:pt x="3001391" y="6173724"/>
                  </a:lnTo>
                </a:path>
                <a:path w="3020695" h="6858000">
                  <a:moveTo>
                    <a:pt x="526082" y="6857998"/>
                  </a:moveTo>
                  <a:lnTo>
                    <a:pt x="3001391" y="5797296"/>
                  </a:lnTo>
                </a:path>
                <a:path w="3020695" h="6858000">
                  <a:moveTo>
                    <a:pt x="826858" y="6857999"/>
                  </a:moveTo>
                  <a:lnTo>
                    <a:pt x="2999867" y="5926836"/>
                  </a:lnTo>
                </a:path>
                <a:path w="3020695" h="6858000">
                  <a:moveTo>
                    <a:pt x="0" y="6647568"/>
                  </a:moveTo>
                  <a:lnTo>
                    <a:pt x="2990723" y="5366004"/>
                  </a:lnTo>
                </a:path>
                <a:path w="3020695" h="6858000">
                  <a:moveTo>
                    <a:pt x="174491" y="6857998"/>
                  </a:moveTo>
                  <a:lnTo>
                    <a:pt x="2998343" y="5647944"/>
                  </a:lnTo>
                </a:path>
                <a:path w="3020695" h="6858000">
                  <a:moveTo>
                    <a:pt x="0" y="6795610"/>
                  </a:moveTo>
                  <a:lnTo>
                    <a:pt x="2998343" y="5510784"/>
                  </a:lnTo>
                </a:path>
                <a:path w="3020695" h="6858000">
                  <a:moveTo>
                    <a:pt x="0" y="5722616"/>
                  </a:moveTo>
                  <a:lnTo>
                    <a:pt x="2994914" y="6505803"/>
                  </a:lnTo>
                </a:path>
                <a:path w="3020695" h="6858000">
                  <a:moveTo>
                    <a:pt x="0" y="5612930"/>
                  </a:moveTo>
                  <a:lnTo>
                    <a:pt x="2982595" y="6380962"/>
                  </a:lnTo>
                </a:path>
                <a:path w="3020695" h="6858000">
                  <a:moveTo>
                    <a:pt x="0" y="5517089"/>
                  </a:moveTo>
                  <a:lnTo>
                    <a:pt x="3000629" y="6285699"/>
                  </a:lnTo>
                </a:path>
                <a:path w="3020695" h="6858000">
                  <a:moveTo>
                    <a:pt x="0" y="5279255"/>
                  </a:moveTo>
                  <a:lnTo>
                    <a:pt x="2991104" y="6041694"/>
                  </a:lnTo>
                </a:path>
                <a:path w="3020695" h="6858000">
                  <a:moveTo>
                    <a:pt x="0" y="5412722"/>
                  </a:moveTo>
                  <a:lnTo>
                    <a:pt x="2994660" y="6168021"/>
                  </a:lnTo>
                </a:path>
                <a:path w="3020695" h="6858000">
                  <a:moveTo>
                    <a:pt x="0" y="5014012"/>
                  </a:moveTo>
                  <a:lnTo>
                    <a:pt x="3007995" y="5788964"/>
                  </a:lnTo>
                </a:path>
                <a:path w="3020695" h="6858000">
                  <a:moveTo>
                    <a:pt x="0" y="5144257"/>
                  </a:moveTo>
                  <a:lnTo>
                    <a:pt x="3002153" y="5916739"/>
                  </a:lnTo>
                </a:path>
                <a:path w="3020695" h="6858000">
                  <a:moveTo>
                    <a:pt x="0" y="4589106"/>
                  </a:moveTo>
                  <a:lnTo>
                    <a:pt x="2983865" y="5369941"/>
                  </a:lnTo>
                </a:path>
                <a:path w="3020695" h="6858000">
                  <a:moveTo>
                    <a:pt x="0" y="4882323"/>
                  </a:moveTo>
                  <a:lnTo>
                    <a:pt x="2996057" y="5636653"/>
                  </a:lnTo>
                </a:path>
                <a:path w="3020695" h="6858000">
                  <a:moveTo>
                    <a:pt x="0" y="4717316"/>
                  </a:moveTo>
                  <a:lnTo>
                    <a:pt x="2992882" y="5508371"/>
                  </a:lnTo>
                </a:path>
              </a:pathLst>
            </a:custGeom>
            <a:ln w="3175">
              <a:solidFill>
                <a:srgbClr val="EEF5FA"/>
              </a:solidFill>
            </a:ln>
          </p:spPr>
          <p:txBody>
            <a:bodyPr wrap="square" lIns="0" tIns="0" rIns="0" bIns="0" rtlCol="0"/>
            <a:lstStyle/>
            <a:p>
              <a:endParaRPr/>
            </a:p>
          </p:txBody>
        </p:sp>
        <p:sp>
          <p:nvSpPr>
            <p:cNvPr id="4" name="object 4"/>
            <p:cNvSpPr/>
            <p:nvPr/>
          </p:nvSpPr>
          <p:spPr>
            <a:xfrm>
              <a:off x="3002280" y="27431"/>
              <a:ext cx="3103880" cy="6478270"/>
            </a:xfrm>
            <a:custGeom>
              <a:avLst/>
              <a:gdLst/>
              <a:ahLst/>
              <a:cxnLst/>
              <a:rect l="l" t="t" r="r" b="b"/>
              <a:pathLst>
                <a:path w="3103879" h="6478270">
                  <a:moveTo>
                    <a:pt x="13715" y="6478181"/>
                  </a:moveTo>
                  <a:lnTo>
                    <a:pt x="3103498" y="5154168"/>
                  </a:lnTo>
                </a:path>
                <a:path w="3103879" h="6478270">
                  <a:moveTo>
                    <a:pt x="13715" y="6369977"/>
                  </a:moveTo>
                  <a:lnTo>
                    <a:pt x="3103498" y="5045964"/>
                  </a:lnTo>
                </a:path>
                <a:path w="3103879" h="6478270">
                  <a:moveTo>
                    <a:pt x="9143" y="6260249"/>
                  </a:moveTo>
                  <a:lnTo>
                    <a:pt x="3098927" y="4936236"/>
                  </a:lnTo>
                </a:path>
                <a:path w="3103879" h="6478270">
                  <a:moveTo>
                    <a:pt x="7619" y="6025553"/>
                  </a:moveTo>
                  <a:lnTo>
                    <a:pt x="3097403" y="4701540"/>
                  </a:lnTo>
                </a:path>
                <a:path w="3103879" h="6478270">
                  <a:moveTo>
                    <a:pt x="10668" y="6142901"/>
                  </a:moveTo>
                  <a:lnTo>
                    <a:pt x="3100450" y="4818888"/>
                  </a:lnTo>
                </a:path>
                <a:path w="3103879" h="6478270">
                  <a:moveTo>
                    <a:pt x="10668" y="5766473"/>
                  </a:moveTo>
                  <a:lnTo>
                    <a:pt x="3100450" y="4442460"/>
                  </a:lnTo>
                </a:path>
                <a:path w="3103879" h="6478270">
                  <a:moveTo>
                    <a:pt x="9143" y="5896013"/>
                  </a:moveTo>
                  <a:lnTo>
                    <a:pt x="3098927" y="4572000"/>
                  </a:lnTo>
                </a:path>
                <a:path w="3103879" h="6478270">
                  <a:moveTo>
                    <a:pt x="0" y="5335143"/>
                  </a:moveTo>
                  <a:lnTo>
                    <a:pt x="3089783" y="4011168"/>
                  </a:lnTo>
                </a:path>
                <a:path w="3103879" h="6478270">
                  <a:moveTo>
                    <a:pt x="6095" y="5617121"/>
                  </a:moveTo>
                  <a:lnTo>
                    <a:pt x="3095879" y="4293108"/>
                  </a:lnTo>
                </a:path>
                <a:path w="3103879" h="6478270">
                  <a:moveTo>
                    <a:pt x="7619" y="5481447"/>
                  </a:moveTo>
                  <a:lnTo>
                    <a:pt x="3097403" y="4157472"/>
                  </a:lnTo>
                </a:path>
                <a:path w="3103879" h="6478270">
                  <a:moveTo>
                    <a:pt x="13715" y="1776603"/>
                  </a:moveTo>
                  <a:lnTo>
                    <a:pt x="3103498" y="452628"/>
                  </a:lnTo>
                </a:path>
                <a:path w="3103879" h="6478270">
                  <a:moveTo>
                    <a:pt x="13715" y="1666875"/>
                  </a:moveTo>
                  <a:lnTo>
                    <a:pt x="3103498" y="342900"/>
                  </a:lnTo>
                </a:path>
                <a:path w="3103879" h="6478270">
                  <a:moveTo>
                    <a:pt x="9143" y="1557147"/>
                  </a:moveTo>
                  <a:lnTo>
                    <a:pt x="3098927" y="233172"/>
                  </a:lnTo>
                </a:path>
                <a:path w="3103879" h="6478270">
                  <a:moveTo>
                    <a:pt x="7619" y="1323975"/>
                  </a:moveTo>
                  <a:lnTo>
                    <a:pt x="3097403" y="0"/>
                  </a:lnTo>
                </a:path>
                <a:path w="3103879" h="6478270">
                  <a:moveTo>
                    <a:pt x="10668" y="1439799"/>
                  </a:moveTo>
                  <a:lnTo>
                    <a:pt x="3100450" y="115824"/>
                  </a:lnTo>
                </a:path>
              </a:pathLst>
            </a:custGeom>
            <a:ln w="3175">
              <a:solidFill>
                <a:srgbClr val="EEF5FA"/>
              </a:solidFill>
            </a:ln>
          </p:spPr>
          <p:txBody>
            <a:bodyPr wrap="square" lIns="0" tIns="0" rIns="0" bIns="0" rtlCol="0"/>
            <a:lstStyle/>
            <a:p>
              <a:endParaRPr/>
            </a:p>
          </p:txBody>
        </p:sp>
        <p:sp>
          <p:nvSpPr>
            <p:cNvPr id="5" name="object 5"/>
            <p:cNvSpPr/>
            <p:nvPr/>
          </p:nvSpPr>
          <p:spPr>
            <a:xfrm>
              <a:off x="3012948" y="0"/>
              <a:ext cx="2545715" cy="1090930"/>
            </a:xfrm>
            <a:custGeom>
              <a:avLst/>
              <a:gdLst/>
              <a:ahLst/>
              <a:cxnLst/>
              <a:rect l="l" t="t" r="r" b="b"/>
              <a:pathLst>
                <a:path w="2545715" h="1090930">
                  <a:moveTo>
                    <a:pt x="0" y="1090802"/>
                  </a:moveTo>
                  <a:lnTo>
                    <a:pt x="2545625" y="0"/>
                  </a:lnTo>
                </a:path>
              </a:pathLst>
            </a:custGeom>
            <a:ln w="3175">
              <a:solidFill>
                <a:srgbClr val="EEF5FA"/>
              </a:solidFill>
            </a:ln>
          </p:spPr>
          <p:txBody>
            <a:bodyPr wrap="square" lIns="0" tIns="0" rIns="0" bIns="0" rtlCol="0"/>
            <a:lstStyle/>
            <a:p>
              <a:endParaRPr/>
            </a:p>
          </p:txBody>
        </p:sp>
        <p:sp>
          <p:nvSpPr>
            <p:cNvPr id="6" name="object 6"/>
            <p:cNvSpPr/>
            <p:nvPr/>
          </p:nvSpPr>
          <p:spPr>
            <a:xfrm>
              <a:off x="3011424" y="0"/>
              <a:ext cx="2847975" cy="1220470"/>
            </a:xfrm>
            <a:custGeom>
              <a:avLst/>
              <a:gdLst/>
              <a:ahLst/>
              <a:cxnLst/>
              <a:rect l="l" t="t" r="r" b="b"/>
              <a:pathLst>
                <a:path w="2847975" h="1220470">
                  <a:moveTo>
                    <a:pt x="0" y="1220342"/>
                  </a:moveTo>
                  <a:lnTo>
                    <a:pt x="2847935" y="0"/>
                  </a:lnTo>
                </a:path>
              </a:pathLst>
            </a:custGeom>
            <a:ln w="3175">
              <a:solidFill>
                <a:srgbClr val="EEF5FA"/>
              </a:solidFill>
            </a:ln>
          </p:spPr>
          <p:txBody>
            <a:bodyPr wrap="square" lIns="0" tIns="0" rIns="0" bIns="0" rtlCol="0"/>
            <a:lstStyle/>
            <a:p>
              <a:endParaRPr/>
            </a:p>
          </p:txBody>
        </p:sp>
        <p:sp>
          <p:nvSpPr>
            <p:cNvPr id="7" name="object 7"/>
            <p:cNvSpPr/>
            <p:nvPr/>
          </p:nvSpPr>
          <p:spPr>
            <a:xfrm>
              <a:off x="3002280" y="0"/>
              <a:ext cx="2203450" cy="941705"/>
            </a:xfrm>
            <a:custGeom>
              <a:avLst/>
              <a:gdLst/>
              <a:ahLst/>
              <a:cxnLst/>
              <a:rect l="l" t="t" r="r" b="b"/>
              <a:pathLst>
                <a:path w="2203450" h="941705">
                  <a:moveTo>
                    <a:pt x="0" y="659511"/>
                  </a:moveTo>
                  <a:lnTo>
                    <a:pt x="1539112" y="0"/>
                  </a:lnTo>
                </a:path>
                <a:path w="2203450" h="941705">
                  <a:moveTo>
                    <a:pt x="6095" y="941451"/>
                  </a:moveTo>
                  <a:lnTo>
                    <a:pt x="2203176" y="0"/>
                  </a:lnTo>
                </a:path>
                <a:path w="2203450" h="941705">
                  <a:moveTo>
                    <a:pt x="7619" y="805814"/>
                  </a:moveTo>
                  <a:lnTo>
                    <a:pt x="1888164" y="0"/>
                  </a:lnTo>
                </a:path>
              </a:pathLst>
            </a:custGeom>
            <a:ln w="3175">
              <a:solidFill>
                <a:srgbClr val="EEF5FA"/>
              </a:solidFill>
            </a:ln>
          </p:spPr>
          <p:txBody>
            <a:bodyPr wrap="square" lIns="0" tIns="0" rIns="0" bIns="0" rtlCol="0"/>
            <a:lstStyle/>
            <a:p>
              <a:endParaRPr/>
            </a:p>
          </p:txBody>
        </p:sp>
        <p:sp>
          <p:nvSpPr>
            <p:cNvPr id="8" name="object 8"/>
            <p:cNvSpPr/>
            <p:nvPr/>
          </p:nvSpPr>
          <p:spPr>
            <a:xfrm>
              <a:off x="2996183" y="696467"/>
              <a:ext cx="3129915" cy="4058285"/>
            </a:xfrm>
            <a:custGeom>
              <a:avLst/>
              <a:gdLst/>
              <a:ahLst/>
              <a:cxnLst/>
              <a:rect l="l" t="t" r="r" b="b"/>
              <a:pathLst>
                <a:path w="3129915" h="4058285">
                  <a:moveTo>
                    <a:pt x="24384" y="3241167"/>
                  </a:moveTo>
                  <a:lnTo>
                    <a:pt x="3114167" y="1917192"/>
                  </a:lnTo>
                </a:path>
                <a:path w="3129915" h="4058285">
                  <a:moveTo>
                    <a:pt x="24384" y="3131439"/>
                  </a:moveTo>
                  <a:lnTo>
                    <a:pt x="3114167" y="1807464"/>
                  </a:lnTo>
                </a:path>
                <a:path w="3129915" h="4058285">
                  <a:moveTo>
                    <a:pt x="19812" y="3021711"/>
                  </a:moveTo>
                  <a:lnTo>
                    <a:pt x="3109595" y="1697736"/>
                  </a:lnTo>
                </a:path>
                <a:path w="3129915" h="4058285">
                  <a:moveTo>
                    <a:pt x="18288" y="2788539"/>
                  </a:moveTo>
                  <a:lnTo>
                    <a:pt x="3108071" y="1464564"/>
                  </a:lnTo>
                </a:path>
                <a:path w="3129915" h="4058285">
                  <a:moveTo>
                    <a:pt x="21336" y="2905887"/>
                  </a:moveTo>
                  <a:lnTo>
                    <a:pt x="3111119" y="1581912"/>
                  </a:lnTo>
                </a:path>
                <a:path w="3129915" h="4058285">
                  <a:moveTo>
                    <a:pt x="21336" y="2529459"/>
                  </a:moveTo>
                  <a:lnTo>
                    <a:pt x="3111119" y="1205484"/>
                  </a:lnTo>
                </a:path>
                <a:path w="3129915" h="4058285">
                  <a:moveTo>
                    <a:pt x="19812" y="2658999"/>
                  </a:moveTo>
                  <a:lnTo>
                    <a:pt x="3109595" y="1335024"/>
                  </a:lnTo>
                </a:path>
                <a:path w="3129915" h="4058285">
                  <a:moveTo>
                    <a:pt x="10668" y="2098167"/>
                  </a:moveTo>
                  <a:lnTo>
                    <a:pt x="3100451" y="774192"/>
                  </a:lnTo>
                </a:path>
                <a:path w="3129915" h="4058285">
                  <a:moveTo>
                    <a:pt x="16764" y="2380107"/>
                  </a:moveTo>
                  <a:lnTo>
                    <a:pt x="3106547" y="1056132"/>
                  </a:lnTo>
                </a:path>
                <a:path w="3129915" h="4058285">
                  <a:moveTo>
                    <a:pt x="18288" y="2244471"/>
                  </a:moveTo>
                  <a:lnTo>
                    <a:pt x="3108071" y="920496"/>
                  </a:lnTo>
                </a:path>
                <a:path w="3129915" h="4058285">
                  <a:moveTo>
                    <a:pt x="18288" y="3249168"/>
                  </a:moveTo>
                  <a:lnTo>
                    <a:pt x="3112262" y="4058285"/>
                  </a:lnTo>
                </a:path>
                <a:path w="3129915" h="4058285">
                  <a:moveTo>
                    <a:pt x="9143" y="3136392"/>
                  </a:moveTo>
                  <a:lnTo>
                    <a:pt x="3098419" y="3931920"/>
                  </a:lnTo>
                </a:path>
                <a:path w="3129915" h="4058285">
                  <a:moveTo>
                    <a:pt x="19812" y="3043428"/>
                  </a:moveTo>
                  <a:lnTo>
                    <a:pt x="3116453" y="3836670"/>
                  </a:lnTo>
                </a:path>
                <a:path w="3129915" h="4058285">
                  <a:moveTo>
                    <a:pt x="15240" y="2804160"/>
                  </a:moveTo>
                  <a:lnTo>
                    <a:pt x="3108452" y="3592576"/>
                  </a:lnTo>
                </a:path>
                <a:path w="3129915" h="4058285">
                  <a:moveTo>
                    <a:pt x="10668" y="2936748"/>
                  </a:moveTo>
                  <a:lnTo>
                    <a:pt x="3112008" y="3718941"/>
                  </a:lnTo>
                </a:path>
                <a:path w="3129915" h="4058285">
                  <a:moveTo>
                    <a:pt x="10668" y="2537460"/>
                  </a:moveTo>
                  <a:lnTo>
                    <a:pt x="3125343" y="3339846"/>
                  </a:lnTo>
                </a:path>
                <a:path w="3129915" h="4058285">
                  <a:moveTo>
                    <a:pt x="13716" y="2668524"/>
                  </a:moveTo>
                  <a:lnTo>
                    <a:pt x="3119501" y="3467735"/>
                  </a:lnTo>
                </a:path>
                <a:path w="3129915" h="4058285">
                  <a:moveTo>
                    <a:pt x="22860" y="2115312"/>
                  </a:moveTo>
                  <a:lnTo>
                    <a:pt x="3101213" y="2920873"/>
                  </a:lnTo>
                </a:path>
                <a:path w="3129915" h="4058285">
                  <a:moveTo>
                    <a:pt x="10668" y="2407920"/>
                  </a:moveTo>
                  <a:lnTo>
                    <a:pt x="3113405" y="3189097"/>
                  </a:lnTo>
                </a:path>
                <a:path w="3129915" h="4058285">
                  <a:moveTo>
                    <a:pt x="0" y="2238756"/>
                  </a:moveTo>
                  <a:lnTo>
                    <a:pt x="3110230" y="3060827"/>
                  </a:lnTo>
                </a:path>
                <a:path w="3129915" h="4058285">
                  <a:moveTo>
                    <a:pt x="22860" y="1132332"/>
                  </a:moveTo>
                  <a:lnTo>
                    <a:pt x="3116834" y="1941449"/>
                  </a:lnTo>
                </a:path>
                <a:path w="3129915" h="4058285">
                  <a:moveTo>
                    <a:pt x="13716" y="1021080"/>
                  </a:moveTo>
                  <a:lnTo>
                    <a:pt x="3102991" y="1816608"/>
                  </a:lnTo>
                </a:path>
                <a:path w="3129915" h="4058285">
                  <a:moveTo>
                    <a:pt x="24384" y="926592"/>
                  </a:moveTo>
                  <a:lnTo>
                    <a:pt x="3121025" y="1719834"/>
                  </a:lnTo>
                </a:path>
                <a:path w="3129915" h="4058285">
                  <a:moveTo>
                    <a:pt x="19812" y="688848"/>
                  </a:moveTo>
                  <a:lnTo>
                    <a:pt x="3113024" y="1477264"/>
                  </a:lnTo>
                </a:path>
                <a:path w="3129915" h="4058285">
                  <a:moveTo>
                    <a:pt x="15240" y="821436"/>
                  </a:moveTo>
                  <a:lnTo>
                    <a:pt x="3116580" y="1603629"/>
                  </a:lnTo>
                </a:path>
                <a:path w="3129915" h="4058285">
                  <a:moveTo>
                    <a:pt x="15240" y="422148"/>
                  </a:moveTo>
                  <a:lnTo>
                    <a:pt x="3129915" y="1224534"/>
                  </a:lnTo>
                </a:path>
                <a:path w="3129915" h="4058285">
                  <a:moveTo>
                    <a:pt x="16764" y="553212"/>
                  </a:moveTo>
                  <a:lnTo>
                    <a:pt x="3122549" y="1352423"/>
                  </a:lnTo>
                </a:path>
                <a:path w="3129915" h="4058285">
                  <a:moveTo>
                    <a:pt x="25908" y="0"/>
                  </a:moveTo>
                  <a:lnTo>
                    <a:pt x="3104261" y="805561"/>
                  </a:lnTo>
                </a:path>
                <a:path w="3129915" h="4058285">
                  <a:moveTo>
                    <a:pt x="13716" y="291084"/>
                  </a:moveTo>
                  <a:lnTo>
                    <a:pt x="3116453" y="1072261"/>
                  </a:lnTo>
                </a:path>
                <a:path w="3129915" h="4058285">
                  <a:moveTo>
                    <a:pt x="3048" y="121920"/>
                  </a:moveTo>
                  <a:lnTo>
                    <a:pt x="3113278" y="943991"/>
                  </a:lnTo>
                </a:path>
              </a:pathLst>
            </a:custGeom>
            <a:ln w="3175">
              <a:solidFill>
                <a:srgbClr val="EEF5FA"/>
              </a:solidFill>
            </a:ln>
          </p:spPr>
          <p:txBody>
            <a:bodyPr wrap="square" lIns="0" tIns="0" rIns="0" bIns="0" rtlCol="0"/>
            <a:lstStyle/>
            <a:p>
              <a:endParaRPr/>
            </a:p>
          </p:txBody>
        </p:sp>
        <p:sp>
          <p:nvSpPr>
            <p:cNvPr id="9" name="object 9"/>
            <p:cNvSpPr/>
            <p:nvPr/>
          </p:nvSpPr>
          <p:spPr>
            <a:xfrm>
              <a:off x="2993136" y="6071616"/>
              <a:ext cx="3099435" cy="788670"/>
            </a:xfrm>
            <a:custGeom>
              <a:avLst/>
              <a:gdLst/>
              <a:ahLst/>
              <a:cxnLst/>
              <a:rect l="l" t="t" r="r" b="b"/>
              <a:pathLst>
                <a:path w="3099435" h="788670">
                  <a:moveTo>
                    <a:pt x="9143" y="443484"/>
                  </a:moveTo>
                  <a:lnTo>
                    <a:pt x="1320385" y="786380"/>
                  </a:lnTo>
                </a:path>
                <a:path w="3099435" h="788670">
                  <a:moveTo>
                    <a:pt x="0" y="332232"/>
                  </a:moveTo>
                  <a:lnTo>
                    <a:pt x="1763656" y="786381"/>
                  </a:lnTo>
                </a:path>
                <a:path w="3099435" h="788670">
                  <a:moveTo>
                    <a:pt x="10668" y="239268"/>
                  </a:moveTo>
                  <a:lnTo>
                    <a:pt x="2146581" y="786381"/>
                  </a:lnTo>
                </a:path>
                <a:path w="3099435" h="788670">
                  <a:moveTo>
                    <a:pt x="6095" y="0"/>
                  </a:moveTo>
                  <a:lnTo>
                    <a:pt x="3099308" y="788462"/>
                  </a:lnTo>
                </a:path>
                <a:path w="3099435" h="788670">
                  <a:moveTo>
                    <a:pt x="1524" y="132588"/>
                  </a:moveTo>
                  <a:lnTo>
                    <a:pt x="2593727" y="786381"/>
                  </a:lnTo>
                </a:path>
              </a:pathLst>
            </a:custGeom>
            <a:ln w="3175">
              <a:solidFill>
                <a:srgbClr val="EEF5FA"/>
              </a:solidFill>
            </a:ln>
          </p:spPr>
          <p:txBody>
            <a:bodyPr wrap="square" lIns="0" tIns="0" rIns="0" bIns="0" rtlCol="0"/>
            <a:lstStyle/>
            <a:p>
              <a:endParaRPr/>
            </a:p>
          </p:txBody>
        </p:sp>
        <p:sp>
          <p:nvSpPr>
            <p:cNvPr id="10" name="object 10"/>
            <p:cNvSpPr/>
            <p:nvPr/>
          </p:nvSpPr>
          <p:spPr>
            <a:xfrm>
              <a:off x="2983992" y="2278380"/>
              <a:ext cx="6224905" cy="4457065"/>
            </a:xfrm>
            <a:custGeom>
              <a:avLst/>
              <a:gdLst/>
              <a:ahLst/>
              <a:cxnLst/>
              <a:rect l="l" t="t" r="r" b="b"/>
              <a:pathLst>
                <a:path w="6224905" h="4457065">
                  <a:moveTo>
                    <a:pt x="10668" y="3526536"/>
                  </a:moveTo>
                  <a:lnTo>
                    <a:pt x="3125343" y="4328972"/>
                  </a:lnTo>
                </a:path>
                <a:path w="6224905" h="4457065">
                  <a:moveTo>
                    <a:pt x="13715" y="3657600"/>
                  </a:moveTo>
                  <a:lnTo>
                    <a:pt x="3119500" y="4456752"/>
                  </a:lnTo>
                </a:path>
                <a:path w="6224905" h="4457065">
                  <a:moveTo>
                    <a:pt x="22859" y="3104388"/>
                  </a:moveTo>
                  <a:lnTo>
                    <a:pt x="3101212" y="3909974"/>
                  </a:lnTo>
                </a:path>
                <a:path w="6224905" h="4457065">
                  <a:moveTo>
                    <a:pt x="10668" y="3395472"/>
                  </a:moveTo>
                  <a:lnTo>
                    <a:pt x="3113405" y="4176661"/>
                  </a:lnTo>
                </a:path>
                <a:path w="6224905" h="4457065">
                  <a:moveTo>
                    <a:pt x="0" y="3226308"/>
                  </a:moveTo>
                  <a:lnTo>
                    <a:pt x="3110230" y="4048340"/>
                  </a:lnTo>
                </a:path>
                <a:path w="6224905" h="4457065">
                  <a:moveTo>
                    <a:pt x="3134868" y="2468499"/>
                  </a:moveTo>
                  <a:lnTo>
                    <a:pt x="6224651" y="1144524"/>
                  </a:lnTo>
                </a:path>
                <a:path w="6224905" h="4457065">
                  <a:moveTo>
                    <a:pt x="3134868" y="2358771"/>
                  </a:moveTo>
                  <a:lnTo>
                    <a:pt x="6224651" y="1034796"/>
                  </a:lnTo>
                </a:path>
                <a:path w="6224905" h="4457065">
                  <a:moveTo>
                    <a:pt x="3130296" y="2249043"/>
                  </a:moveTo>
                  <a:lnTo>
                    <a:pt x="6220079" y="925068"/>
                  </a:lnTo>
                </a:path>
                <a:path w="6224905" h="4457065">
                  <a:moveTo>
                    <a:pt x="3128772" y="2015871"/>
                  </a:moveTo>
                  <a:lnTo>
                    <a:pt x="6218555" y="691896"/>
                  </a:lnTo>
                </a:path>
                <a:path w="6224905" h="4457065">
                  <a:moveTo>
                    <a:pt x="3130296" y="2131695"/>
                  </a:moveTo>
                  <a:lnTo>
                    <a:pt x="6220079" y="807720"/>
                  </a:lnTo>
                </a:path>
                <a:path w="6224905" h="4457065">
                  <a:moveTo>
                    <a:pt x="3131820" y="1755267"/>
                  </a:moveTo>
                  <a:lnTo>
                    <a:pt x="6221603" y="431292"/>
                  </a:lnTo>
                </a:path>
                <a:path w="6224905" h="4457065">
                  <a:moveTo>
                    <a:pt x="3130296" y="1884807"/>
                  </a:moveTo>
                  <a:lnTo>
                    <a:pt x="6220079" y="560832"/>
                  </a:lnTo>
                </a:path>
                <a:path w="6224905" h="4457065">
                  <a:moveTo>
                    <a:pt x="3121152" y="1323975"/>
                  </a:moveTo>
                  <a:lnTo>
                    <a:pt x="6210934" y="0"/>
                  </a:lnTo>
                </a:path>
                <a:path w="6224905" h="4457065">
                  <a:moveTo>
                    <a:pt x="3127247" y="1605915"/>
                  </a:moveTo>
                  <a:lnTo>
                    <a:pt x="6217031" y="281940"/>
                  </a:lnTo>
                </a:path>
                <a:path w="6224905" h="4457065">
                  <a:moveTo>
                    <a:pt x="3128772" y="1470279"/>
                  </a:moveTo>
                  <a:lnTo>
                    <a:pt x="6218555" y="146304"/>
                  </a:lnTo>
                </a:path>
              </a:pathLst>
            </a:custGeom>
            <a:ln w="3175">
              <a:solidFill>
                <a:srgbClr val="EEF5FA"/>
              </a:solidFill>
            </a:ln>
          </p:spPr>
          <p:txBody>
            <a:bodyPr wrap="square" lIns="0" tIns="0" rIns="0" bIns="0" rtlCol="0"/>
            <a:lstStyle/>
            <a:p>
              <a:endParaRPr/>
            </a:p>
          </p:txBody>
        </p:sp>
        <p:sp>
          <p:nvSpPr>
            <p:cNvPr id="11" name="object 11"/>
            <p:cNvSpPr/>
            <p:nvPr/>
          </p:nvSpPr>
          <p:spPr>
            <a:xfrm>
              <a:off x="6129738" y="5541264"/>
              <a:ext cx="3079115" cy="1316990"/>
            </a:xfrm>
            <a:custGeom>
              <a:avLst/>
              <a:gdLst/>
              <a:ahLst/>
              <a:cxnLst/>
              <a:rect l="l" t="t" r="r" b="b"/>
              <a:pathLst>
                <a:path w="3079115" h="1316990">
                  <a:moveTo>
                    <a:pt x="1062382" y="1316734"/>
                  </a:moveTo>
                  <a:lnTo>
                    <a:pt x="3078904" y="452628"/>
                  </a:lnTo>
                </a:path>
                <a:path w="3079115" h="1316990">
                  <a:moveTo>
                    <a:pt x="806315" y="1316734"/>
                  </a:moveTo>
                  <a:lnTo>
                    <a:pt x="3078904" y="342900"/>
                  </a:lnTo>
                </a:path>
                <a:path w="3079115" h="1316990">
                  <a:moveTo>
                    <a:pt x="545674" y="1316735"/>
                  </a:moveTo>
                  <a:lnTo>
                    <a:pt x="3074332" y="233172"/>
                  </a:lnTo>
                </a:path>
                <a:path w="3079115" h="1316990">
                  <a:moveTo>
                    <a:pt x="0" y="1316734"/>
                  </a:moveTo>
                  <a:lnTo>
                    <a:pt x="3072808" y="0"/>
                  </a:lnTo>
                </a:path>
                <a:path w="3079115" h="1316990">
                  <a:moveTo>
                    <a:pt x="271816" y="1316734"/>
                  </a:moveTo>
                  <a:lnTo>
                    <a:pt x="3074332" y="115824"/>
                  </a:lnTo>
                </a:path>
              </a:pathLst>
            </a:custGeom>
            <a:ln w="3175">
              <a:solidFill>
                <a:srgbClr val="EEF5FA"/>
              </a:solidFill>
            </a:ln>
          </p:spPr>
          <p:txBody>
            <a:bodyPr wrap="square" lIns="0" tIns="0" rIns="0" bIns="0" rtlCol="0"/>
            <a:lstStyle/>
            <a:p>
              <a:endParaRPr/>
            </a:p>
          </p:txBody>
        </p:sp>
        <p:sp>
          <p:nvSpPr>
            <p:cNvPr id="12" name="object 12"/>
            <p:cNvSpPr/>
            <p:nvPr/>
          </p:nvSpPr>
          <p:spPr>
            <a:xfrm>
              <a:off x="6095999" y="51815"/>
              <a:ext cx="3128645" cy="6682740"/>
            </a:xfrm>
            <a:custGeom>
              <a:avLst/>
              <a:gdLst/>
              <a:ahLst/>
              <a:cxnLst/>
              <a:rect l="l" t="t" r="r" b="b"/>
              <a:pathLst>
                <a:path w="3128645" h="6682740">
                  <a:moveTo>
                    <a:pt x="19812" y="6554381"/>
                  </a:moveTo>
                  <a:lnTo>
                    <a:pt x="3109595" y="5230368"/>
                  </a:lnTo>
                </a:path>
                <a:path w="3128645" h="6682740">
                  <a:moveTo>
                    <a:pt x="18287" y="6682392"/>
                  </a:moveTo>
                  <a:lnTo>
                    <a:pt x="3108071" y="5358383"/>
                  </a:lnTo>
                </a:path>
                <a:path w="3128645" h="6682740">
                  <a:moveTo>
                    <a:pt x="9144" y="6123089"/>
                  </a:moveTo>
                  <a:lnTo>
                    <a:pt x="3098927" y="4799076"/>
                  </a:lnTo>
                </a:path>
                <a:path w="3128645" h="6682740">
                  <a:moveTo>
                    <a:pt x="15239" y="6405029"/>
                  </a:moveTo>
                  <a:lnTo>
                    <a:pt x="3105023" y="5081015"/>
                  </a:lnTo>
                </a:path>
                <a:path w="3128645" h="6682740">
                  <a:moveTo>
                    <a:pt x="16763" y="6267869"/>
                  </a:moveTo>
                  <a:lnTo>
                    <a:pt x="3106547" y="4943856"/>
                  </a:lnTo>
                </a:path>
                <a:path w="3128645" h="6682740">
                  <a:moveTo>
                    <a:pt x="27432" y="2567558"/>
                  </a:moveTo>
                  <a:lnTo>
                    <a:pt x="3117215" y="1243583"/>
                  </a:lnTo>
                </a:path>
                <a:path w="3128645" h="6682740">
                  <a:moveTo>
                    <a:pt x="27432" y="2457830"/>
                  </a:moveTo>
                  <a:lnTo>
                    <a:pt x="3117215" y="1133855"/>
                  </a:lnTo>
                </a:path>
                <a:path w="3128645" h="6682740">
                  <a:moveTo>
                    <a:pt x="22860" y="2348103"/>
                  </a:moveTo>
                  <a:lnTo>
                    <a:pt x="3112643" y="1024127"/>
                  </a:lnTo>
                </a:path>
                <a:path w="3128645" h="6682740">
                  <a:moveTo>
                    <a:pt x="21336" y="2114930"/>
                  </a:moveTo>
                  <a:lnTo>
                    <a:pt x="3111119" y="790955"/>
                  </a:lnTo>
                </a:path>
                <a:path w="3128645" h="6682740">
                  <a:moveTo>
                    <a:pt x="22860" y="2232279"/>
                  </a:moveTo>
                  <a:lnTo>
                    <a:pt x="3112643" y="908303"/>
                  </a:lnTo>
                </a:path>
                <a:path w="3128645" h="6682740">
                  <a:moveTo>
                    <a:pt x="24384" y="1855850"/>
                  </a:moveTo>
                  <a:lnTo>
                    <a:pt x="3114167" y="531875"/>
                  </a:lnTo>
                </a:path>
                <a:path w="3128645" h="6682740">
                  <a:moveTo>
                    <a:pt x="22860" y="1983866"/>
                  </a:moveTo>
                  <a:lnTo>
                    <a:pt x="3112643" y="659891"/>
                  </a:lnTo>
                </a:path>
                <a:path w="3128645" h="6682740">
                  <a:moveTo>
                    <a:pt x="13715" y="1424558"/>
                  </a:moveTo>
                  <a:lnTo>
                    <a:pt x="3103499" y="100583"/>
                  </a:lnTo>
                </a:path>
                <a:path w="3128645" h="6682740">
                  <a:moveTo>
                    <a:pt x="19812" y="1706498"/>
                  </a:moveTo>
                  <a:lnTo>
                    <a:pt x="3109595" y="382523"/>
                  </a:lnTo>
                </a:path>
                <a:path w="3128645" h="6682740">
                  <a:moveTo>
                    <a:pt x="21336" y="1569338"/>
                  </a:moveTo>
                  <a:lnTo>
                    <a:pt x="3111119" y="245363"/>
                  </a:lnTo>
                </a:path>
                <a:path w="3128645" h="6682740">
                  <a:moveTo>
                    <a:pt x="21336" y="2566416"/>
                  </a:moveTo>
                  <a:lnTo>
                    <a:pt x="3115309" y="3375532"/>
                  </a:lnTo>
                </a:path>
                <a:path w="3128645" h="6682740">
                  <a:moveTo>
                    <a:pt x="12191" y="2455163"/>
                  </a:moveTo>
                  <a:lnTo>
                    <a:pt x="3101467" y="3250691"/>
                  </a:lnTo>
                </a:path>
                <a:path w="3128645" h="6682740">
                  <a:moveTo>
                    <a:pt x="22860" y="2360675"/>
                  </a:moveTo>
                  <a:lnTo>
                    <a:pt x="3119501" y="3153917"/>
                  </a:lnTo>
                </a:path>
                <a:path w="3128645" h="6682740">
                  <a:moveTo>
                    <a:pt x="18287" y="2122931"/>
                  </a:moveTo>
                  <a:lnTo>
                    <a:pt x="3111500" y="2911347"/>
                  </a:lnTo>
                </a:path>
                <a:path w="3128645" h="6682740">
                  <a:moveTo>
                    <a:pt x="13715" y="2255519"/>
                  </a:moveTo>
                  <a:lnTo>
                    <a:pt x="3115055" y="3037712"/>
                  </a:lnTo>
                </a:path>
                <a:path w="3128645" h="6682740">
                  <a:moveTo>
                    <a:pt x="13715" y="1856231"/>
                  </a:moveTo>
                  <a:lnTo>
                    <a:pt x="3128391" y="2658617"/>
                  </a:lnTo>
                </a:path>
                <a:path w="3128645" h="6682740">
                  <a:moveTo>
                    <a:pt x="16763" y="1987295"/>
                  </a:moveTo>
                  <a:lnTo>
                    <a:pt x="3122549" y="2786506"/>
                  </a:lnTo>
                </a:path>
                <a:path w="3128645" h="6682740">
                  <a:moveTo>
                    <a:pt x="24384" y="1434083"/>
                  </a:moveTo>
                  <a:lnTo>
                    <a:pt x="3102736" y="2239644"/>
                  </a:lnTo>
                </a:path>
                <a:path w="3128645" h="6682740">
                  <a:moveTo>
                    <a:pt x="12191" y="1725167"/>
                  </a:moveTo>
                  <a:lnTo>
                    <a:pt x="3114929" y="2506344"/>
                  </a:lnTo>
                </a:path>
                <a:path w="3128645" h="6682740">
                  <a:moveTo>
                    <a:pt x="1524" y="1556003"/>
                  </a:moveTo>
                  <a:lnTo>
                    <a:pt x="3111754" y="2378074"/>
                  </a:lnTo>
                </a:path>
                <a:path w="3128645" h="6682740">
                  <a:moveTo>
                    <a:pt x="9144" y="443483"/>
                  </a:moveTo>
                  <a:lnTo>
                    <a:pt x="3103118" y="1252600"/>
                  </a:lnTo>
                </a:path>
                <a:path w="3128645" h="6682740">
                  <a:moveTo>
                    <a:pt x="0" y="332231"/>
                  </a:moveTo>
                  <a:lnTo>
                    <a:pt x="3089275" y="1127759"/>
                  </a:lnTo>
                </a:path>
                <a:path w="3128645" h="6682740">
                  <a:moveTo>
                    <a:pt x="10667" y="237743"/>
                  </a:moveTo>
                  <a:lnTo>
                    <a:pt x="3107308" y="1030985"/>
                  </a:lnTo>
                </a:path>
                <a:path w="3128645" h="6682740">
                  <a:moveTo>
                    <a:pt x="6096" y="0"/>
                  </a:moveTo>
                  <a:lnTo>
                    <a:pt x="3099307" y="788415"/>
                  </a:lnTo>
                </a:path>
                <a:path w="3128645" h="6682740">
                  <a:moveTo>
                    <a:pt x="1524" y="131063"/>
                  </a:moveTo>
                  <a:lnTo>
                    <a:pt x="3102864" y="913256"/>
                  </a:lnTo>
                </a:path>
              </a:pathLst>
            </a:custGeom>
            <a:ln w="3175">
              <a:solidFill>
                <a:srgbClr val="EEF5FA"/>
              </a:solidFill>
            </a:ln>
          </p:spPr>
          <p:txBody>
            <a:bodyPr wrap="square" lIns="0" tIns="0" rIns="0" bIns="0" rtlCol="0"/>
            <a:lstStyle/>
            <a:p>
              <a:endParaRPr/>
            </a:p>
          </p:txBody>
        </p:sp>
        <p:sp>
          <p:nvSpPr>
            <p:cNvPr id="13" name="object 13"/>
            <p:cNvSpPr/>
            <p:nvPr/>
          </p:nvSpPr>
          <p:spPr>
            <a:xfrm>
              <a:off x="6426301" y="0"/>
              <a:ext cx="2786380" cy="715645"/>
            </a:xfrm>
            <a:custGeom>
              <a:avLst/>
              <a:gdLst/>
              <a:ahLst/>
              <a:cxnLst/>
              <a:rect l="l" t="t" r="r" b="b"/>
              <a:pathLst>
                <a:path w="2786379" h="715645">
                  <a:moveTo>
                    <a:pt x="505351" y="0"/>
                  </a:moveTo>
                  <a:lnTo>
                    <a:pt x="2785897" y="587501"/>
                  </a:lnTo>
                </a:path>
                <a:path w="2786379" h="715645">
                  <a:moveTo>
                    <a:pt x="0" y="0"/>
                  </a:moveTo>
                  <a:lnTo>
                    <a:pt x="2780055" y="715390"/>
                  </a:lnTo>
                </a:path>
              </a:pathLst>
            </a:custGeom>
            <a:ln w="3175">
              <a:solidFill>
                <a:srgbClr val="EEF5FA"/>
              </a:solidFill>
            </a:ln>
          </p:spPr>
          <p:txBody>
            <a:bodyPr wrap="square" lIns="0" tIns="0" rIns="0" bIns="0" rtlCol="0"/>
            <a:lstStyle/>
            <a:p>
              <a:endParaRPr/>
            </a:p>
          </p:txBody>
        </p:sp>
        <p:sp>
          <p:nvSpPr>
            <p:cNvPr id="14" name="object 14"/>
            <p:cNvSpPr/>
            <p:nvPr/>
          </p:nvSpPr>
          <p:spPr>
            <a:xfrm>
              <a:off x="8542531" y="0"/>
              <a:ext cx="644525" cy="168910"/>
            </a:xfrm>
            <a:custGeom>
              <a:avLst/>
              <a:gdLst/>
              <a:ahLst/>
              <a:cxnLst/>
              <a:rect l="l" t="t" r="r" b="b"/>
              <a:pathLst>
                <a:path w="644525" h="168910">
                  <a:moveTo>
                    <a:pt x="0" y="0"/>
                  </a:moveTo>
                  <a:lnTo>
                    <a:pt x="644012" y="168528"/>
                  </a:lnTo>
                </a:path>
              </a:pathLst>
            </a:custGeom>
            <a:ln w="3175">
              <a:solidFill>
                <a:srgbClr val="EEF5FA"/>
              </a:solidFill>
            </a:ln>
          </p:spPr>
          <p:txBody>
            <a:bodyPr wrap="square" lIns="0" tIns="0" rIns="0" bIns="0" rtlCol="0"/>
            <a:lstStyle/>
            <a:p>
              <a:endParaRPr/>
            </a:p>
          </p:txBody>
        </p:sp>
        <p:sp>
          <p:nvSpPr>
            <p:cNvPr id="15" name="object 15"/>
            <p:cNvSpPr/>
            <p:nvPr/>
          </p:nvSpPr>
          <p:spPr>
            <a:xfrm>
              <a:off x="7470061" y="0"/>
              <a:ext cx="1729105" cy="435609"/>
            </a:xfrm>
            <a:custGeom>
              <a:avLst/>
              <a:gdLst/>
              <a:ahLst/>
              <a:cxnLst/>
              <a:rect l="l" t="t" r="r" b="b"/>
              <a:pathLst>
                <a:path w="1729104" h="435609">
                  <a:moveTo>
                    <a:pt x="0" y="0"/>
                  </a:moveTo>
                  <a:lnTo>
                    <a:pt x="1728674" y="435228"/>
                  </a:lnTo>
                </a:path>
                <a:path w="1729104" h="435609">
                  <a:moveTo>
                    <a:pt x="564148" y="0"/>
                  </a:moveTo>
                  <a:lnTo>
                    <a:pt x="1725499" y="306958"/>
                  </a:lnTo>
                </a:path>
              </a:pathLst>
            </a:custGeom>
            <a:ln w="3175">
              <a:solidFill>
                <a:srgbClr val="EEF5FA"/>
              </a:solidFill>
            </a:ln>
          </p:spPr>
          <p:txBody>
            <a:bodyPr wrap="square" lIns="0" tIns="0" rIns="0" bIns="0" rtlCol="0"/>
            <a:lstStyle/>
            <a:p>
              <a:endParaRPr/>
            </a:p>
          </p:txBody>
        </p:sp>
        <p:sp>
          <p:nvSpPr>
            <p:cNvPr id="16" name="object 16"/>
            <p:cNvSpPr/>
            <p:nvPr/>
          </p:nvSpPr>
          <p:spPr>
            <a:xfrm>
              <a:off x="6085331" y="4049267"/>
              <a:ext cx="3127375" cy="1941830"/>
            </a:xfrm>
            <a:custGeom>
              <a:avLst/>
              <a:gdLst/>
              <a:ahLst/>
              <a:cxnLst/>
              <a:rect l="l" t="t" r="r" b="b"/>
              <a:pathLst>
                <a:path w="3127375" h="1941829">
                  <a:moveTo>
                    <a:pt x="19812" y="1132331"/>
                  </a:moveTo>
                  <a:lnTo>
                    <a:pt x="3113786" y="1941423"/>
                  </a:lnTo>
                </a:path>
                <a:path w="3127375" h="1941829">
                  <a:moveTo>
                    <a:pt x="10667" y="1021079"/>
                  </a:moveTo>
                  <a:lnTo>
                    <a:pt x="3099942" y="1816582"/>
                  </a:lnTo>
                </a:path>
                <a:path w="3127375" h="1941829">
                  <a:moveTo>
                    <a:pt x="21335" y="926591"/>
                  </a:moveTo>
                  <a:lnTo>
                    <a:pt x="3117976" y="1719795"/>
                  </a:lnTo>
                </a:path>
                <a:path w="3127375" h="1941829">
                  <a:moveTo>
                    <a:pt x="16763" y="688847"/>
                  </a:moveTo>
                  <a:lnTo>
                    <a:pt x="3109975" y="1477263"/>
                  </a:lnTo>
                </a:path>
                <a:path w="3127375" h="1941829">
                  <a:moveTo>
                    <a:pt x="12191" y="821435"/>
                  </a:moveTo>
                  <a:lnTo>
                    <a:pt x="3113532" y="1603641"/>
                  </a:lnTo>
                </a:path>
                <a:path w="3127375" h="1941829">
                  <a:moveTo>
                    <a:pt x="12191" y="422147"/>
                  </a:moveTo>
                  <a:lnTo>
                    <a:pt x="3126866" y="1224533"/>
                  </a:lnTo>
                </a:path>
                <a:path w="3127375" h="1941829">
                  <a:moveTo>
                    <a:pt x="15239" y="553211"/>
                  </a:moveTo>
                  <a:lnTo>
                    <a:pt x="3121024" y="1352422"/>
                  </a:lnTo>
                </a:path>
                <a:path w="3127375" h="1941829">
                  <a:moveTo>
                    <a:pt x="22859" y="0"/>
                  </a:moveTo>
                  <a:lnTo>
                    <a:pt x="3101213" y="805560"/>
                  </a:lnTo>
                </a:path>
                <a:path w="3127375" h="1941829">
                  <a:moveTo>
                    <a:pt x="10667" y="291083"/>
                  </a:moveTo>
                  <a:lnTo>
                    <a:pt x="3113404" y="1072260"/>
                  </a:lnTo>
                </a:path>
                <a:path w="3127375" h="1941829">
                  <a:moveTo>
                    <a:pt x="0" y="121919"/>
                  </a:moveTo>
                  <a:lnTo>
                    <a:pt x="3110229" y="943990"/>
                  </a:lnTo>
                </a:path>
              </a:pathLst>
            </a:custGeom>
            <a:ln w="3175">
              <a:solidFill>
                <a:srgbClr val="EEF5FA"/>
              </a:solidFill>
            </a:ln>
          </p:spPr>
          <p:txBody>
            <a:bodyPr wrap="square" lIns="0" tIns="0" rIns="0" bIns="0" rtlCol="0"/>
            <a:lstStyle/>
            <a:p>
              <a:endParaRPr/>
            </a:p>
          </p:txBody>
        </p:sp>
        <p:sp>
          <p:nvSpPr>
            <p:cNvPr id="17" name="object 17"/>
            <p:cNvSpPr/>
            <p:nvPr/>
          </p:nvSpPr>
          <p:spPr>
            <a:xfrm>
              <a:off x="9220199" y="4607317"/>
              <a:ext cx="2971800" cy="1383665"/>
            </a:xfrm>
            <a:custGeom>
              <a:avLst/>
              <a:gdLst/>
              <a:ahLst/>
              <a:cxnLst/>
              <a:rect l="l" t="t" r="r" b="b"/>
              <a:pathLst>
                <a:path w="2971800" h="1383664">
                  <a:moveTo>
                    <a:pt x="0" y="1383183"/>
                  </a:moveTo>
                  <a:lnTo>
                    <a:pt x="2971799" y="109727"/>
                  </a:lnTo>
                </a:path>
                <a:path w="2971800" h="1383664">
                  <a:moveTo>
                    <a:pt x="0" y="1273455"/>
                  </a:moveTo>
                  <a:lnTo>
                    <a:pt x="2971799" y="0"/>
                  </a:lnTo>
                </a:path>
              </a:pathLst>
            </a:custGeom>
            <a:ln w="3175">
              <a:solidFill>
                <a:srgbClr val="EEF5FA"/>
              </a:solidFill>
            </a:ln>
          </p:spPr>
          <p:txBody>
            <a:bodyPr wrap="square" lIns="0" tIns="0" rIns="0" bIns="0" rtlCol="0"/>
            <a:lstStyle/>
            <a:p>
              <a:endParaRPr/>
            </a:p>
          </p:txBody>
        </p:sp>
        <p:sp>
          <p:nvSpPr>
            <p:cNvPr id="18" name="object 18"/>
            <p:cNvSpPr/>
            <p:nvPr/>
          </p:nvSpPr>
          <p:spPr>
            <a:xfrm>
              <a:off x="9206483" y="3568166"/>
              <a:ext cx="2985770" cy="2203450"/>
            </a:xfrm>
            <a:custGeom>
              <a:avLst/>
              <a:gdLst/>
              <a:ahLst/>
              <a:cxnLst/>
              <a:rect l="l" t="t" r="r" b="b"/>
              <a:pathLst>
                <a:path w="2985770" h="2203450">
                  <a:moveTo>
                    <a:pt x="9144" y="2202878"/>
                  </a:moveTo>
                  <a:lnTo>
                    <a:pt x="2985516" y="927463"/>
                  </a:lnTo>
                </a:path>
                <a:path w="2985770" h="2203450">
                  <a:moveTo>
                    <a:pt x="7620" y="1969668"/>
                  </a:moveTo>
                  <a:lnTo>
                    <a:pt x="2985516" y="693637"/>
                  </a:lnTo>
                </a:path>
                <a:path w="2985770" h="2203450">
                  <a:moveTo>
                    <a:pt x="9144" y="2087054"/>
                  </a:moveTo>
                  <a:lnTo>
                    <a:pt x="2985516" y="811639"/>
                  </a:lnTo>
                </a:path>
                <a:path w="2985770" h="2203450">
                  <a:moveTo>
                    <a:pt x="10668" y="1710588"/>
                  </a:moveTo>
                  <a:lnTo>
                    <a:pt x="2985516" y="435863"/>
                  </a:lnTo>
                </a:path>
                <a:path w="2985770" h="2203450">
                  <a:moveTo>
                    <a:pt x="7620" y="1840128"/>
                  </a:moveTo>
                  <a:lnTo>
                    <a:pt x="2985516" y="564097"/>
                  </a:lnTo>
                </a:path>
                <a:path w="2985770" h="2203450">
                  <a:moveTo>
                    <a:pt x="0" y="1279296"/>
                  </a:moveTo>
                  <a:lnTo>
                    <a:pt x="2985516" y="0"/>
                  </a:lnTo>
                </a:path>
                <a:path w="2985770" h="2203450">
                  <a:moveTo>
                    <a:pt x="6096" y="1561236"/>
                  </a:moveTo>
                  <a:lnTo>
                    <a:pt x="2985516" y="284552"/>
                  </a:lnTo>
                </a:path>
                <a:path w="2985770" h="2203450">
                  <a:moveTo>
                    <a:pt x="7620" y="1424076"/>
                  </a:moveTo>
                  <a:lnTo>
                    <a:pt x="2985516" y="148045"/>
                  </a:lnTo>
                </a:path>
              </a:pathLst>
            </a:custGeom>
            <a:ln w="3175">
              <a:solidFill>
                <a:srgbClr val="EEF5FA"/>
              </a:solidFill>
            </a:ln>
          </p:spPr>
          <p:txBody>
            <a:bodyPr wrap="square" lIns="0" tIns="0" rIns="0" bIns="0" rtlCol="0"/>
            <a:lstStyle/>
            <a:p>
              <a:endParaRPr/>
            </a:p>
          </p:txBody>
        </p:sp>
        <p:sp>
          <p:nvSpPr>
            <p:cNvPr id="19" name="object 19"/>
            <p:cNvSpPr/>
            <p:nvPr/>
          </p:nvSpPr>
          <p:spPr>
            <a:xfrm>
              <a:off x="9220199" y="0"/>
              <a:ext cx="2971800" cy="1287780"/>
            </a:xfrm>
            <a:custGeom>
              <a:avLst/>
              <a:gdLst/>
              <a:ahLst/>
              <a:cxnLst/>
              <a:rect l="l" t="t" r="r" b="b"/>
              <a:pathLst>
                <a:path w="2971800" h="1287780">
                  <a:moveTo>
                    <a:pt x="0" y="1287399"/>
                  </a:moveTo>
                  <a:lnTo>
                    <a:pt x="2971799" y="13979"/>
                  </a:lnTo>
                </a:path>
                <a:path w="2971800" h="1287780">
                  <a:moveTo>
                    <a:pt x="0" y="1177671"/>
                  </a:moveTo>
                  <a:lnTo>
                    <a:pt x="2748350" y="0"/>
                  </a:lnTo>
                </a:path>
              </a:pathLst>
            </a:custGeom>
            <a:ln w="3175">
              <a:solidFill>
                <a:srgbClr val="EEF5FA"/>
              </a:solidFill>
            </a:ln>
          </p:spPr>
          <p:txBody>
            <a:bodyPr wrap="square" lIns="0" tIns="0" rIns="0" bIns="0" rtlCol="0"/>
            <a:lstStyle/>
            <a:p>
              <a:endParaRPr/>
            </a:p>
          </p:txBody>
        </p:sp>
        <p:sp>
          <p:nvSpPr>
            <p:cNvPr id="20" name="object 20"/>
            <p:cNvSpPr/>
            <p:nvPr/>
          </p:nvSpPr>
          <p:spPr>
            <a:xfrm>
              <a:off x="9206483" y="0"/>
              <a:ext cx="2501900" cy="1068070"/>
            </a:xfrm>
            <a:custGeom>
              <a:avLst/>
              <a:gdLst/>
              <a:ahLst/>
              <a:cxnLst/>
              <a:rect l="l" t="t" r="r" b="b"/>
              <a:pathLst>
                <a:path w="2501900" h="1068070">
                  <a:moveTo>
                    <a:pt x="9144" y="1067942"/>
                  </a:moveTo>
                  <a:lnTo>
                    <a:pt x="2501420" y="0"/>
                  </a:lnTo>
                </a:path>
                <a:path w="2501900" h="1068070">
                  <a:moveTo>
                    <a:pt x="7620" y="834771"/>
                  </a:moveTo>
                  <a:lnTo>
                    <a:pt x="1955739" y="0"/>
                  </a:lnTo>
                </a:path>
                <a:path w="2501900" h="1068070">
                  <a:moveTo>
                    <a:pt x="9144" y="952119"/>
                  </a:moveTo>
                  <a:lnTo>
                    <a:pt x="2231120" y="0"/>
                  </a:lnTo>
                </a:path>
                <a:path w="2501900" h="1068070">
                  <a:moveTo>
                    <a:pt x="10668" y="575690"/>
                  </a:moveTo>
                  <a:lnTo>
                    <a:pt x="1354167" y="0"/>
                  </a:lnTo>
                </a:path>
                <a:path w="2501900" h="1068070">
                  <a:moveTo>
                    <a:pt x="7620" y="705230"/>
                  </a:moveTo>
                  <a:lnTo>
                    <a:pt x="1653429" y="0"/>
                  </a:lnTo>
                </a:path>
                <a:path w="2501900" h="1068070">
                  <a:moveTo>
                    <a:pt x="0" y="144399"/>
                  </a:moveTo>
                  <a:lnTo>
                    <a:pt x="336986" y="0"/>
                  </a:lnTo>
                </a:path>
                <a:path w="2501900" h="1068070">
                  <a:moveTo>
                    <a:pt x="6096" y="426338"/>
                  </a:moveTo>
                  <a:lnTo>
                    <a:pt x="1001050" y="0"/>
                  </a:lnTo>
                </a:path>
                <a:path w="2501900" h="1068070">
                  <a:moveTo>
                    <a:pt x="7620" y="289178"/>
                  </a:moveTo>
                  <a:lnTo>
                    <a:pt x="682481" y="0"/>
                  </a:lnTo>
                </a:path>
              </a:pathLst>
            </a:custGeom>
            <a:ln w="3175">
              <a:solidFill>
                <a:srgbClr val="EEF5FA"/>
              </a:solidFill>
            </a:ln>
          </p:spPr>
          <p:txBody>
            <a:bodyPr wrap="square" lIns="0" tIns="0" rIns="0" bIns="0" rtlCol="0"/>
            <a:lstStyle/>
            <a:p>
              <a:endParaRPr/>
            </a:p>
          </p:txBody>
        </p:sp>
        <p:sp>
          <p:nvSpPr>
            <p:cNvPr id="21" name="object 21"/>
            <p:cNvSpPr/>
            <p:nvPr/>
          </p:nvSpPr>
          <p:spPr>
            <a:xfrm>
              <a:off x="9220199" y="1929647"/>
              <a:ext cx="2971800" cy="1492885"/>
            </a:xfrm>
            <a:custGeom>
              <a:avLst/>
              <a:gdLst/>
              <a:ahLst/>
              <a:cxnLst/>
              <a:rect l="l" t="t" r="r" b="b"/>
              <a:pathLst>
                <a:path w="2971800" h="1492885">
                  <a:moveTo>
                    <a:pt x="4572" y="1492875"/>
                  </a:moveTo>
                  <a:lnTo>
                    <a:pt x="2971799" y="221415"/>
                  </a:lnTo>
                </a:path>
                <a:path w="2971800" h="1492885">
                  <a:moveTo>
                    <a:pt x="4572" y="1383147"/>
                  </a:moveTo>
                  <a:lnTo>
                    <a:pt x="2971799" y="111687"/>
                  </a:lnTo>
                </a:path>
                <a:path w="2971800" h="1492885">
                  <a:moveTo>
                    <a:pt x="0" y="1273419"/>
                  </a:moveTo>
                  <a:lnTo>
                    <a:pt x="2971799" y="0"/>
                  </a:lnTo>
                </a:path>
              </a:pathLst>
            </a:custGeom>
            <a:ln w="3175">
              <a:solidFill>
                <a:srgbClr val="EEF5FA"/>
              </a:solidFill>
            </a:ln>
          </p:spPr>
          <p:txBody>
            <a:bodyPr wrap="square" lIns="0" tIns="0" rIns="0" bIns="0" rtlCol="0"/>
            <a:lstStyle/>
            <a:p>
              <a:endParaRPr/>
            </a:p>
          </p:txBody>
        </p:sp>
        <p:sp>
          <p:nvSpPr>
            <p:cNvPr id="22" name="object 22"/>
            <p:cNvSpPr/>
            <p:nvPr/>
          </p:nvSpPr>
          <p:spPr>
            <a:xfrm>
              <a:off x="9218676" y="1695822"/>
              <a:ext cx="2973705" cy="1274445"/>
            </a:xfrm>
            <a:custGeom>
              <a:avLst/>
              <a:gdLst/>
              <a:ahLst/>
              <a:cxnLst/>
              <a:rect l="l" t="t" r="r" b="b"/>
              <a:pathLst>
                <a:path w="2973704" h="1274445">
                  <a:moveTo>
                    <a:pt x="0" y="1274072"/>
                  </a:moveTo>
                  <a:lnTo>
                    <a:pt x="2973324" y="0"/>
                  </a:lnTo>
                </a:path>
              </a:pathLst>
            </a:custGeom>
            <a:ln w="3175">
              <a:solidFill>
                <a:srgbClr val="EEF5FA"/>
              </a:solidFill>
            </a:ln>
          </p:spPr>
          <p:txBody>
            <a:bodyPr wrap="square" lIns="0" tIns="0" rIns="0" bIns="0" rtlCol="0"/>
            <a:lstStyle/>
            <a:p>
              <a:endParaRPr/>
            </a:p>
          </p:txBody>
        </p:sp>
        <p:sp>
          <p:nvSpPr>
            <p:cNvPr id="23" name="object 23"/>
            <p:cNvSpPr/>
            <p:nvPr/>
          </p:nvSpPr>
          <p:spPr>
            <a:xfrm>
              <a:off x="9220199" y="1438048"/>
              <a:ext cx="2971800" cy="1649730"/>
            </a:xfrm>
            <a:custGeom>
              <a:avLst/>
              <a:gdLst/>
              <a:ahLst/>
              <a:cxnLst/>
              <a:rect l="l" t="t" r="r" b="b"/>
              <a:pathLst>
                <a:path w="2971800" h="1649730">
                  <a:moveTo>
                    <a:pt x="0" y="1649194"/>
                  </a:moveTo>
                  <a:lnTo>
                    <a:pt x="2971799" y="375774"/>
                  </a:lnTo>
                </a:path>
                <a:path w="2971800" h="1649730">
                  <a:moveTo>
                    <a:pt x="1524" y="1272766"/>
                  </a:moveTo>
                  <a:lnTo>
                    <a:pt x="2971799" y="0"/>
                  </a:lnTo>
                </a:path>
                <a:path w="2971800" h="1649730">
                  <a:moveTo>
                    <a:pt x="0" y="1400782"/>
                  </a:moveTo>
                  <a:lnTo>
                    <a:pt x="2971799" y="127362"/>
                  </a:lnTo>
                </a:path>
              </a:pathLst>
            </a:custGeom>
            <a:ln w="3175">
              <a:solidFill>
                <a:srgbClr val="EEF5FA"/>
              </a:solidFill>
            </a:ln>
          </p:spPr>
          <p:txBody>
            <a:bodyPr wrap="square" lIns="0" tIns="0" rIns="0" bIns="0" rtlCol="0"/>
            <a:lstStyle/>
            <a:p>
              <a:endParaRPr/>
            </a:p>
          </p:txBody>
        </p:sp>
        <p:sp>
          <p:nvSpPr>
            <p:cNvPr id="24" name="object 24"/>
            <p:cNvSpPr/>
            <p:nvPr/>
          </p:nvSpPr>
          <p:spPr>
            <a:xfrm>
              <a:off x="9209532" y="1002185"/>
              <a:ext cx="2982595" cy="3204845"/>
            </a:xfrm>
            <a:custGeom>
              <a:avLst/>
              <a:gdLst/>
              <a:ahLst/>
              <a:cxnLst/>
              <a:rect l="l" t="t" r="r" b="b"/>
              <a:pathLst>
                <a:path w="2982595" h="3204845">
                  <a:moveTo>
                    <a:pt x="1524" y="1277337"/>
                  </a:moveTo>
                  <a:lnTo>
                    <a:pt x="2982468" y="0"/>
                  </a:lnTo>
                </a:path>
                <a:path w="2982595" h="3204845">
                  <a:moveTo>
                    <a:pt x="7620" y="1559277"/>
                  </a:moveTo>
                  <a:lnTo>
                    <a:pt x="2982468" y="284552"/>
                  </a:lnTo>
                </a:path>
                <a:path w="2982595" h="3204845">
                  <a:moveTo>
                    <a:pt x="9144" y="1422117"/>
                  </a:moveTo>
                  <a:lnTo>
                    <a:pt x="2982468" y="148045"/>
                  </a:lnTo>
                </a:path>
                <a:path w="2982595" h="3204845">
                  <a:moveTo>
                    <a:pt x="9144" y="2426814"/>
                  </a:moveTo>
                  <a:lnTo>
                    <a:pt x="2982468" y="3204379"/>
                  </a:lnTo>
                </a:path>
                <a:path w="2982595" h="3204845">
                  <a:moveTo>
                    <a:pt x="0" y="2315562"/>
                  </a:moveTo>
                  <a:lnTo>
                    <a:pt x="2982468" y="3083586"/>
                  </a:lnTo>
                </a:path>
              </a:pathLst>
            </a:custGeom>
            <a:ln w="3175">
              <a:solidFill>
                <a:srgbClr val="EEF5FA"/>
              </a:solidFill>
            </a:ln>
          </p:spPr>
          <p:txBody>
            <a:bodyPr wrap="square" lIns="0" tIns="0" rIns="0" bIns="0" rtlCol="0"/>
            <a:lstStyle/>
            <a:p>
              <a:endParaRPr/>
            </a:p>
          </p:txBody>
        </p:sp>
        <p:sp>
          <p:nvSpPr>
            <p:cNvPr id="25" name="object 25"/>
            <p:cNvSpPr/>
            <p:nvPr/>
          </p:nvSpPr>
          <p:spPr>
            <a:xfrm>
              <a:off x="9220199" y="3223259"/>
              <a:ext cx="2971800" cy="761365"/>
            </a:xfrm>
            <a:custGeom>
              <a:avLst/>
              <a:gdLst/>
              <a:ahLst/>
              <a:cxnLst/>
              <a:rect l="l" t="t" r="r" b="b"/>
              <a:pathLst>
                <a:path w="2971800" h="761364">
                  <a:moveTo>
                    <a:pt x="0" y="0"/>
                  </a:moveTo>
                  <a:lnTo>
                    <a:pt x="2971799" y="761262"/>
                  </a:lnTo>
                </a:path>
              </a:pathLst>
            </a:custGeom>
            <a:ln w="3175">
              <a:solidFill>
                <a:srgbClr val="EEF5FA"/>
              </a:solidFill>
            </a:ln>
          </p:spPr>
          <p:txBody>
            <a:bodyPr wrap="square" lIns="0" tIns="0" rIns="0" bIns="0" rtlCol="0"/>
            <a:lstStyle/>
            <a:p>
              <a:endParaRPr/>
            </a:p>
          </p:txBody>
        </p:sp>
        <p:sp>
          <p:nvSpPr>
            <p:cNvPr id="26" name="object 26"/>
            <p:cNvSpPr/>
            <p:nvPr/>
          </p:nvSpPr>
          <p:spPr>
            <a:xfrm>
              <a:off x="9211056" y="2718815"/>
              <a:ext cx="2981325" cy="1151255"/>
            </a:xfrm>
            <a:custGeom>
              <a:avLst/>
              <a:gdLst/>
              <a:ahLst/>
              <a:cxnLst/>
              <a:rect l="l" t="t" r="r" b="b"/>
              <a:pathLst>
                <a:path w="2981325" h="1151254">
                  <a:moveTo>
                    <a:pt x="4572" y="266700"/>
                  </a:moveTo>
                  <a:lnTo>
                    <a:pt x="2980944" y="1025335"/>
                  </a:lnTo>
                </a:path>
                <a:path w="2981325" h="1151254">
                  <a:moveTo>
                    <a:pt x="0" y="399288"/>
                  </a:moveTo>
                  <a:lnTo>
                    <a:pt x="2980944" y="1151115"/>
                  </a:lnTo>
                </a:path>
                <a:path w="2981325" h="1151254">
                  <a:moveTo>
                    <a:pt x="0" y="0"/>
                  </a:moveTo>
                  <a:lnTo>
                    <a:pt x="2980944" y="767934"/>
                  </a:lnTo>
                </a:path>
                <a:path w="2981325" h="1151254">
                  <a:moveTo>
                    <a:pt x="1524" y="131063"/>
                  </a:moveTo>
                  <a:lnTo>
                    <a:pt x="2980944" y="897757"/>
                  </a:lnTo>
                </a:path>
              </a:pathLst>
            </a:custGeom>
            <a:ln w="3175">
              <a:solidFill>
                <a:srgbClr val="EEF5FA"/>
              </a:solidFill>
            </a:ln>
          </p:spPr>
          <p:txBody>
            <a:bodyPr wrap="square" lIns="0" tIns="0" rIns="0" bIns="0" rtlCol="0"/>
            <a:lstStyle/>
            <a:p>
              <a:endParaRPr/>
            </a:p>
          </p:txBody>
        </p:sp>
        <p:sp>
          <p:nvSpPr>
            <p:cNvPr id="27" name="object 27"/>
            <p:cNvSpPr/>
            <p:nvPr/>
          </p:nvSpPr>
          <p:spPr>
            <a:xfrm>
              <a:off x="9221723" y="2296668"/>
              <a:ext cx="2970530" cy="777875"/>
            </a:xfrm>
            <a:custGeom>
              <a:avLst/>
              <a:gdLst/>
              <a:ahLst/>
              <a:cxnLst/>
              <a:rect l="l" t="t" r="r" b="b"/>
              <a:pathLst>
                <a:path w="2970529" h="777875">
                  <a:moveTo>
                    <a:pt x="0" y="0"/>
                  </a:moveTo>
                  <a:lnTo>
                    <a:pt x="2970275" y="777278"/>
                  </a:lnTo>
                </a:path>
              </a:pathLst>
            </a:custGeom>
            <a:ln w="3175">
              <a:solidFill>
                <a:srgbClr val="EEF5FA"/>
              </a:solidFill>
            </a:ln>
          </p:spPr>
          <p:txBody>
            <a:bodyPr wrap="square" lIns="0" tIns="0" rIns="0" bIns="0" rtlCol="0"/>
            <a:lstStyle/>
            <a:p>
              <a:endParaRPr/>
            </a:p>
          </p:txBody>
        </p:sp>
        <p:sp>
          <p:nvSpPr>
            <p:cNvPr id="28" name="object 28"/>
            <p:cNvSpPr/>
            <p:nvPr/>
          </p:nvSpPr>
          <p:spPr>
            <a:xfrm>
              <a:off x="9198864" y="2418587"/>
              <a:ext cx="2993390" cy="920115"/>
            </a:xfrm>
            <a:custGeom>
              <a:avLst/>
              <a:gdLst/>
              <a:ahLst/>
              <a:cxnLst/>
              <a:rect l="l" t="t" r="r" b="b"/>
              <a:pathLst>
                <a:path w="2993390" h="920114">
                  <a:moveTo>
                    <a:pt x="10667" y="169163"/>
                  </a:moveTo>
                  <a:lnTo>
                    <a:pt x="2993135" y="920060"/>
                  </a:lnTo>
                </a:path>
                <a:path w="2993390" h="920114">
                  <a:moveTo>
                    <a:pt x="0" y="0"/>
                  </a:moveTo>
                  <a:lnTo>
                    <a:pt x="2993135" y="791121"/>
                  </a:lnTo>
                </a:path>
              </a:pathLst>
            </a:custGeom>
            <a:ln w="3175">
              <a:solidFill>
                <a:srgbClr val="EEF5FA"/>
              </a:solidFill>
            </a:ln>
          </p:spPr>
          <p:txBody>
            <a:bodyPr wrap="square" lIns="0" tIns="0" rIns="0" bIns="0" rtlCol="0"/>
            <a:lstStyle/>
            <a:p>
              <a:endParaRPr/>
            </a:p>
          </p:txBody>
        </p:sp>
        <p:sp>
          <p:nvSpPr>
            <p:cNvPr id="29" name="object 29"/>
            <p:cNvSpPr/>
            <p:nvPr/>
          </p:nvSpPr>
          <p:spPr>
            <a:xfrm>
              <a:off x="9221723" y="1313687"/>
              <a:ext cx="2970530" cy="777240"/>
            </a:xfrm>
            <a:custGeom>
              <a:avLst/>
              <a:gdLst/>
              <a:ahLst/>
              <a:cxnLst/>
              <a:rect l="l" t="t" r="r" b="b"/>
              <a:pathLst>
                <a:path w="2970529" h="777239">
                  <a:moveTo>
                    <a:pt x="0" y="0"/>
                  </a:moveTo>
                  <a:lnTo>
                    <a:pt x="2970275" y="776768"/>
                  </a:lnTo>
                </a:path>
              </a:pathLst>
            </a:custGeom>
            <a:ln w="3175">
              <a:solidFill>
                <a:srgbClr val="EEF5FA"/>
              </a:solidFill>
            </a:ln>
          </p:spPr>
          <p:txBody>
            <a:bodyPr wrap="square" lIns="0" tIns="0" rIns="0" bIns="0" rtlCol="0"/>
            <a:lstStyle/>
            <a:p>
              <a:endParaRPr/>
            </a:p>
          </p:txBody>
        </p:sp>
        <p:sp>
          <p:nvSpPr>
            <p:cNvPr id="30" name="object 30"/>
            <p:cNvSpPr/>
            <p:nvPr/>
          </p:nvSpPr>
          <p:spPr>
            <a:xfrm>
              <a:off x="9214104" y="1200912"/>
              <a:ext cx="2978150" cy="767080"/>
            </a:xfrm>
            <a:custGeom>
              <a:avLst/>
              <a:gdLst/>
              <a:ahLst/>
              <a:cxnLst/>
              <a:rect l="l" t="t" r="r" b="b"/>
              <a:pathLst>
                <a:path w="2978150" h="767080">
                  <a:moveTo>
                    <a:pt x="0" y="0"/>
                  </a:moveTo>
                  <a:lnTo>
                    <a:pt x="2977896" y="766846"/>
                  </a:lnTo>
                </a:path>
              </a:pathLst>
            </a:custGeom>
            <a:ln w="3175">
              <a:solidFill>
                <a:srgbClr val="EEF5FA"/>
              </a:solidFill>
            </a:ln>
          </p:spPr>
          <p:txBody>
            <a:bodyPr wrap="square" lIns="0" tIns="0" rIns="0" bIns="0" rtlCol="0"/>
            <a:lstStyle/>
            <a:p>
              <a:endParaRPr/>
            </a:p>
          </p:txBody>
        </p:sp>
        <p:sp>
          <p:nvSpPr>
            <p:cNvPr id="31" name="object 31"/>
            <p:cNvSpPr/>
            <p:nvPr/>
          </p:nvSpPr>
          <p:spPr>
            <a:xfrm>
              <a:off x="9224771" y="1107948"/>
              <a:ext cx="2967355" cy="760095"/>
            </a:xfrm>
            <a:custGeom>
              <a:avLst/>
              <a:gdLst/>
              <a:ahLst/>
              <a:cxnLst/>
              <a:rect l="l" t="t" r="r" b="b"/>
              <a:pathLst>
                <a:path w="2967354" h="760094">
                  <a:moveTo>
                    <a:pt x="0" y="0"/>
                  </a:moveTo>
                  <a:lnTo>
                    <a:pt x="2967227" y="760091"/>
                  </a:lnTo>
                </a:path>
              </a:pathLst>
            </a:custGeom>
            <a:ln w="3175">
              <a:solidFill>
                <a:srgbClr val="EEF5FA"/>
              </a:solidFill>
            </a:ln>
          </p:spPr>
          <p:txBody>
            <a:bodyPr wrap="square" lIns="0" tIns="0" rIns="0" bIns="0" rtlCol="0"/>
            <a:lstStyle/>
            <a:p>
              <a:endParaRPr/>
            </a:p>
          </p:txBody>
        </p:sp>
        <p:sp>
          <p:nvSpPr>
            <p:cNvPr id="32" name="object 32"/>
            <p:cNvSpPr/>
            <p:nvPr/>
          </p:nvSpPr>
          <p:spPr>
            <a:xfrm>
              <a:off x="9214104" y="179831"/>
              <a:ext cx="2978150" cy="1572895"/>
            </a:xfrm>
            <a:custGeom>
              <a:avLst/>
              <a:gdLst/>
              <a:ahLst/>
              <a:cxnLst/>
              <a:rect l="l" t="t" r="r" b="b"/>
              <a:pathLst>
                <a:path w="2978150" h="1572895">
                  <a:moveTo>
                    <a:pt x="4572" y="690372"/>
                  </a:moveTo>
                  <a:lnTo>
                    <a:pt x="2977896" y="1448230"/>
                  </a:lnTo>
                </a:path>
                <a:path w="2978150" h="1572895">
                  <a:moveTo>
                    <a:pt x="0" y="821436"/>
                  </a:moveTo>
                  <a:lnTo>
                    <a:pt x="2977896" y="1572495"/>
                  </a:lnTo>
                </a:path>
                <a:path w="2978150" h="1572895">
                  <a:moveTo>
                    <a:pt x="0" y="422148"/>
                  </a:moveTo>
                  <a:lnTo>
                    <a:pt x="2977896" y="1189297"/>
                  </a:lnTo>
                </a:path>
                <a:path w="2978150" h="1572895">
                  <a:moveTo>
                    <a:pt x="3048" y="554736"/>
                  </a:moveTo>
                  <a:lnTo>
                    <a:pt x="2977896" y="1320253"/>
                  </a:lnTo>
                </a:path>
                <a:path w="2978150" h="1572895">
                  <a:moveTo>
                    <a:pt x="12192" y="0"/>
                  </a:moveTo>
                  <a:lnTo>
                    <a:pt x="2977896" y="776082"/>
                  </a:lnTo>
                </a:path>
                <a:path w="2978150" h="1572895">
                  <a:moveTo>
                    <a:pt x="0" y="292608"/>
                  </a:moveTo>
                  <a:lnTo>
                    <a:pt x="2977896" y="1042353"/>
                  </a:lnTo>
                </a:path>
              </a:pathLst>
            </a:custGeom>
            <a:ln w="3175">
              <a:solidFill>
                <a:srgbClr val="EEF5FA"/>
              </a:solidFill>
            </a:ln>
          </p:spPr>
          <p:txBody>
            <a:bodyPr wrap="square" lIns="0" tIns="0" rIns="0" bIns="0" rtlCol="0"/>
            <a:lstStyle/>
            <a:p>
              <a:endParaRPr/>
            </a:p>
          </p:txBody>
        </p:sp>
        <p:sp>
          <p:nvSpPr>
            <p:cNvPr id="33" name="object 33"/>
            <p:cNvSpPr/>
            <p:nvPr/>
          </p:nvSpPr>
          <p:spPr>
            <a:xfrm>
              <a:off x="9203435" y="303276"/>
              <a:ext cx="2988945" cy="789940"/>
            </a:xfrm>
            <a:custGeom>
              <a:avLst/>
              <a:gdLst/>
              <a:ahLst/>
              <a:cxnLst/>
              <a:rect l="l" t="t" r="r" b="b"/>
              <a:pathLst>
                <a:path w="2988945" h="789940">
                  <a:moveTo>
                    <a:pt x="0" y="0"/>
                  </a:moveTo>
                  <a:lnTo>
                    <a:pt x="2988563" y="789913"/>
                  </a:lnTo>
                </a:path>
              </a:pathLst>
            </a:custGeom>
            <a:ln w="3175">
              <a:solidFill>
                <a:srgbClr val="EEF5FA"/>
              </a:solidFill>
            </a:ln>
          </p:spPr>
          <p:txBody>
            <a:bodyPr wrap="square" lIns="0" tIns="0" rIns="0" bIns="0" rtlCol="0"/>
            <a:lstStyle/>
            <a:p>
              <a:endParaRPr/>
            </a:p>
          </p:txBody>
        </p:sp>
        <p:sp>
          <p:nvSpPr>
            <p:cNvPr id="34" name="object 34"/>
            <p:cNvSpPr/>
            <p:nvPr/>
          </p:nvSpPr>
          <p:spPr>
            <a:xfrm>
              <a:off x="9197340" y="5794247"/>
              <a:ext cx="2994660" cy="986790"/>
            </a:xfrm>
            <a:custGeom>
              <a:avLst/>
              <a:gdLst/>
              <a:ahLst/>
              <a:cxnLst/>
              <a:rect l="l" t="t" r="r" b="b"/>
              <a:pathLst>
                <a:path w="2994659" h="986790">
                  <a:moveTo>
                    <a:pt x="9143" y="205739"/>
                  </a:moveTo>
                  <a:lnTo>
                    <a:pt x="2994659" y="986463"/>
                  </a:lnTo>
                </a:path>
                <a:path w="2994659" h="986790">
                  <a:moveTo>
                    <a:pt x="0" y="94487"/>
                  </a:moveTo>
                  <a:lnTo>
                    <a:pt x="2994659" y="865626"/>
                  </a:lnTo>
                </a:path>
                <a:path w="2994659" h="986790">
                  <a:moveTo>
                    <a:pt x="10667" y="0"/>
                  </a:moveTo>
                  <a:lnTo>
                    <a:pt x="2994659" y="764348"/>
                  </a:lnTo>
                </a:path>
              </a:pathLst>
            </a:custGeom>
            <a:ln w="3175">
              <a:solidFill>
                <a:srgbClr val="EEF5FA"/>
              </a:solidFill>
            </a:ln>
          </p:spPr>
          <p:txBody>
            <a:bodyPr wrap="square" lIns="0" tIns="0" rIns="0" bIns="0" rtlCol="0"/>
            <a:lstStyle/>
            <a:p>
              <a:endParaRPr/>
            </a:p>
          </p:txBody>
        </p:sp>
        <p:sp>
          <p:nvSpPr>
            <p:cNvPr id="35" name="object 35"/>
            <p:cNvSpPr/>
            <p:nvPr/>
          </p:nvSpPr>
          <p:spPr>
            <a:xfrm>
              <a:off x="9203435" y="5556504"/>
              <a:ext cx="2988945" cy="762000"/>
            </a:xfrm>
            <a:custGeom>
              <a:avLst/>
              <a:gdLst/>
              <a:ahLst/>
              <a:cxnLst/>
              <a:rect l="l" t="t" r="r" b="b"/>
              <a:pathLst>
                <a:path w="2988945" h="762000">
                  <a:moveTo>
                    <a:pt x="0" y="0"/>
                  </a:moveTo>
                  <a:lnTo>
                    <a:pt x="2988563" y="761791"/>
                  </a:lnTo>
                </a:path>
              </a:pathLst>
            </a:custGeom>
            <a:ln w="3175">
              <a:solidFill>
                <a:srgbClr val="EEF5FA"/>
              </a:solidFill>
            </a:ln>
          </p:spPr>
          <p:txBody>
            <a:bodyPr wrap="square" lIns="0" tIns="0" rIns="0" bIns="0" rtlCol="0"/>
            <a:lstStyle/>
            <a:p>
              <a:endParaRPr/>
            </a:p>
          </p:txBody>
        </p:sp>
        <p:sp>
          <p:nvSpPr>
            <p:cNvPr id="36" name="object 36"/>
            <p:cNvSpPr/>
            <p:nvPr/>
          </p:nvSpPr>
          <p:spPr>
            <a:xfrm>
              <a:off x="9198864" y="5289804"/>
              <a:ext cx="2993390" cy="1154430"/>
            </a:xfrm>
            <a:custGeom>
              <a:avLst/>
              <a:gdLst/>
              <a:ahLst/>
              <a:cxnLst/>
              <a:rect l="l" t="t" r="r" b="b"/>
              <a:pathLst>
                <a:path w="2993390" h="1154429">
                  <a:moveTo>
                    <a:pt x="0" y="399288"/>
                  </a:moveTo>
                  <a:lnTo>
                    <a:pt x="2993135" y="1154202"/>
                  </a:lnTo>
                </a:path>
                <a:path w="2993390" h="1154429">
                  <a:moveTo>
                    <a:pt x="0" y="0"/>
                  </a:moveTo>
                  <a:lnTo>
                    <a:pt x="2993135" y="771124"/>
                  </a:lnTo>
                </a:path>
              </a:pathLst>
            </a:custGeom>
            <a:ln w="3175">
              <a:solidFill>
                <a:srgbClr val="EEF5FA"/>
              </a:solidFill>
            </a:ln>
          </p:spPr>
          <p:txBody>
            <a:bodyPr wrap="square" lIns="0" tIns="0" rIns="0" bIns="0" rtlCol="0"/>
            <a:lstStyle/>
            <a:p>
              <a:endParaRPr/>
            </a:p>
          </p:txBody>
        </p:sp>
        <p:sp>
          <p:nvSpPr>
            <p:cNvPr id="37" name="object 37"/>
            <p:cNvSpPr/>
            <p:nvPr/>
          </p:nvSpPr>
          <p:spPr>
            <a:xfrm>
              <a:off x="9201911" y="5420867"/>
              <a:ext cx="2990215" cy="769620"/>
            </a:xfrm>
            <a:custGeom>
              <a:avLst/>
              <a:gdLst/>
              <a:ahLst/>
              <a:cxnLst/>
              <a:rect l="l" t="t" r="r" b="b"/>
              <a:pathLst>
                <a:path w="2990215" h="769620">
                  <a:moveTo>
                    <a:pt x="0" y="0"/>
                  </a:moveTo>
                  <a:lnTo>
                    <a:pt x="2990087" y="769377"/>
                  </a:lnTo>
                </a:path>
              </a:pathLst>
            </a:custGeom>
            <a:ln w="3175">
              <a:solidFill>
                <a:srgbClr val="EEF5FA"/>
              </a:solidFill>
            </a:ln>
          </p:spPr>
          <p:txBody>
            <a:bodyPr wrap="square" lIns="0" tIns="0" rIns="0" bIns="0" rtlCol="0"/>
            <a:lstStyle/>
            <a:p>
              <a:endParaRPr/>
            </a:p>
          </p:txBody>
        </p:sp>
        <p:sp>
          <p:nvSpPr>
            <p:cNvPr id="38" name="object 38"/>
            <p:cNvSpPr/>
            <p:nvPr/>
          </p:nvSpPr>
          <p:spPr>
            <a:xfrm>
              <a:off x="9197340" y="4867655"/>
              <a:ext cx="2994660" cy="1045210"/>
            </a:xfrm>
            <a:custGeom>
              <a:avLst/>
              <a:gdLst/>
              <a:ahLst/>
              <a:cxnLst/>
              <a:rect l="l" t="t" r="r" b="b"/>
              <a:pathLst>
                <a:path w="2994659" h="1045210">
                  <a:moveTo>
                    <a:pt x="12191" y="0"/>
                  </a:moveTo>
                  <a:lnTo>
                    <a:pt x="2994659" y="780493"/>
                  </a:lnTo>
                </a:path>
                <a:path w="2994659" h="1045210">
                  <a:moveTo>
                    <a:pt x="0" y="291084"/>
                  </a:moveTo>
                  <a:lnTo>
                    <a:pt x="2994659" y="1045062"/>
                  </a:lnTo>
                </a:path>
              </a:pathLst>
            </a:custGeom>
            <a:ln w="3175">
              <a:solidFill>
                <a:srgbClr val="EEF5FA"/>
              </a:solidFill>
            </a:ln>
          </p:spPr>
          <p:txBody>
            <a:bodyPr wrap="square" lIns="0" tIns="0" rIns="0" bIns="0" rtlCol="0"/>
            <a:lstStyle/>
            <a:p>
              <a:endParaRPr/>
            </a:p>
          </p:txBody>
        </p:sp>
        <p:sp>
          <p:nvSpPr>
            <p:cNvPr id="39" name="object 39"/>
            <p:cNvSpPr/>
            <p:nvPr/>
          </p:nvSpPr>
          <p:spPr>
            <a:xfrm>
              <a:off x="9186671" y="4989576"/>
              <a:ext cx="3005455" cy="794385"/>
            </a:xfrm>
            <a:custGeom>
              <a:avLst/>
              <a:gdLst/>
              <a:ahLst/>
              <a:cxnLst/>
              <a:rect l="l" t="t" r="r" b="b"/>
              <a:pathLst>
                <a:path w="3005454" h="794385">
                  <a:moveTo>
                    <a:pt x="0" y="0"/>
                  </a:moveTo>
                  <a:lnTo>
                    <a:pt x="3005327" y="794307"/>
                  </a:lnTo>
                </a:path>
              </a:pathLst>
            </a:custGeom>
            <a:ln w="3175">
              <a:solidFill>
                <a:srgbClr val="EEF5FA"/>
              </a:solidFill>
            </a:ln>
          </p:spPr>
          <p:txBody>
            <a:bodyPr wrap="square" lIns="0" tIns="0" rIns="0" bIns="0" rtlCol="0"/>
            <a:lstStyle/>
            <a:p>
              <a:endParaRPr/>
            </a:p>
          </p:txBody>
        </p:sp>
        <p:sp>
          <p:nvSpPr>
            <p:cNvPr id="40" name="object 40"/>
            <p:cNvSpPr/>
            <p:nvPr/>
          </p:nvSpPr>
          <p:spPr>
            <a:xfrm>
              <a:off x="1063751"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grpSp>
      <p:sp>
        <p:nvSpPr>
          <p:cNvPr id="41" name="object 41"/>
          <p:cNvSpPr txBox="1"/>
          <p:nvPr/>
        </p:nvSpPr>
        <p:spPr>
          <a:xfrm>
            <a:off x="3429000" y="457200"/>
            <a:ext cx="5133340" cy="258404"/>
          </a:xfrm>
          <a:prstGeom prst="rect">
            <a:avLst/>
          </a:prstGeom>
        </p:spPr>
        <p:txBody>
          <a:bodyPr vert="horz" wrap="square" lIns="0" tIns="12065" rIns="0" bIns="0" rtlCol="0">
            <a:spAutoFit/>
          </a:bodyPr>
          <a:lstStyle/>
          <a:p>
            <a:pPr marL="12700" algn="ctr">
              <a:lnSpc>
                <a:spcPct val="100000"/>
              </a:lnSpc>
              <a:spcBef>
                <a:spcPts val="95"/>
              </a:spcBef>
            </a:pPr>
            <a:r>
              <a:rPr lang="ru-RU" sz="1600" spc="-5" dirty="0" smtClean="0">
                <a:solidFill>
                  <a:schemeClr val="tx2"/>
                </a:solidFill>
                <a:latin typeface="Arial Black"/>
                <a:cs typeface="Arial Black"/>
              </a:rPr>
              <a:t>Проведение </a:t>
            </a:r>
            <a:r>
              <a:rPr lang="ru-RU" sz="1600" spc="-5" dirty="0" err="1" smtClean="0">
                <a:solidFill>
                  <a:schemeClr val="tx2"/>
                </a:solidFill>
                <a:latin typeface="Arial Black"/>
                <a:cs typeface="Arial Black"/>
              </a:rPr>
              <a:t>вебинаров</a:t>
            </a:r>
            <a:endParaRPr sz="1600" dirty="0">
              <a:solidFill>
                <a:schemeClr val="tx2"/>
              </a:solidFill>
              <a:latin typeface="Arial Black"/>
              <a:cs typeface="Arial Black"/>
            </a:endParaRPr>
          </a:p>
        </p:txBody>
      </p:sp>
      <p:sp>
        <p:nvSpPr>
          <p:cNvPr id="43" name="object 43"/>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grpSp>
        <p:nvGrpSpPr>
          <p:cNvPr id="45" name="object 45"/>
          <p:cNvGrpSpPr/>
          <p:nvPr/>
        </p:nvGrpSpPr>
        <p:grpSpPr>
          <a:xfrm>
            <a:off x="4447032" y="2130551"/>
            <a:ext cx="955675" cy="957580"/>
            <a:chOff x="4447032" y="2130551"/>
            <a:chExt cx="955675" cy="957580"/>
          </a:xfrm>
        </p:grpSpPr>
        <p:sp>
          <p:nvSpPr>
            <p:cNvPr id="46" name="object 46"/>
            <p:cNvSpPr/>
            <p:nvPr/>
          </p:nvSpPr>
          <p:spPr>
            <a:xfrm>
              <a:off x="4453128" y="2136647"/>
              <a:ext cx="943610" cy="944880"/>
            </a:xfrm>
            <a:custGeom>
              <a:avLst/>
              <a:gdLst/>
              <a:ahLst/>
              <a:cxnLst/>
              <a:rect l="l" t="t" r="r" b="b"/>
              <a:pathLst>
                <a:path w="943610" h="944880">
                  <a:moveTo>
                    <a:pt x="943355" y="0"/>
                  </a:moveTo>
                  <a:lnTo>
                    <a:pt x="0" y="0"/>
                  </a:lnTo>
                  <a:lnTo>
                    <a:pt x="0" y="944879"/>
                  </a:lnTo>
                  <a:lnTo>
                    <a:pt x="943355" y="944879"/>
                  </a:lnTo>
                  <a:lnTo>
                    <a:pt x="943355" y="0"/>
                  </a:lnTo>
                  <a:close/>
                </a:path>
              </a:pathLst>
            </a:custGeom>
            <a:solidFill>
              <a:srgbClr val="FFFFFF"/>
            </a:solidFill>
          </p:spPr>
          <p:txBody>
            <a:bodyPr wrap="square" lIns="0" tIns="0" rIns="0" bIns="0" rtlCol="0"/>
            <a:lstStyle/>
            <a:p>
              <a:endParaRPr/>
            </a:p>
          </p:txBody>
        </p:sp>
        <p:sp>
          <p:nvSpPr>
            <p:cNvPr id="47" name="object 47"/>
            <p:cNvSpPr/>
            <p:nvPr/>
          </p:nvSpPr>
          <p:spPr>
            <a:xfrm>
              <a:off x="4453128" y="2136647"/>
              <a:ext cx="943610" cy="944880"/>
            </a:xfrm>
            <a:custGeom>
              <a:avLst/>
              <a:gdLst/>
              <a:ahLst/>
              <a:cxnLst/>
              <a:rect l="l" t="t" r="r" b="b"/>
              <a:pathLst>
                <a:path w="943610" h="944880">
                  <a:moveTo>
                    <a:pt x="0" y="944879"/>
                  </a:moveTo>
                  <a:lnTo>
                    <a:pt x="943355" y="944879"/>
                  </a:lnTo>
                  <a:lnTo>
                    <a:pt x="943355" y="0"/>
                  </a:lnTo>
                  <a:lnTo>
                    <a:pt x="0" y="0"/>
                  </a:lnTo>
                  <a:lnTo>
                    <a:pt x="0" y="944879"/>
                  </a:lnTo>
                  <a:close/>
                </a:path>
              </a:pathLst>
            </a:custGeom>
            <a:ln w="12192">
              <a:solidFill>
                <a:srgbClr val="FFFFFF"/>
              </a:solidFill>
            </a:ln>
          </p:spPr>
          <p:txBody>
            <a:bodyPr wrap="square" lIns="0" tIns="0" rIns="0" bIns="0" rtlCol="0"/>
            <a:lstStyle/>
            <a:p>
              <a:endParaRPr/>
            </a:p>
          </p:txBody>
        </p:sp>
      </p:grpSp>
      <p:pic>
        <p:nvPicPr>
          <p:cNvPr id="80"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81" name="Заголовок 80"/>
          <p:cNvSpPr>
            <a:spLocks noGrp="1"/>
          </p:cNvSpPr>
          <p:nvPr>
            <p:ph type="title"/>
          </p:nvPr>
        </p:nvSpPr>
        <p:spPr>
          <a:xfrm>
            <a:off x="2286000" y="914401"/>
            <a:ext cx="7467600" cy="553998"/>
          </a:xfrm>
        </p:spPr>
        <p:txBody>
          <a:bodyPr/>
          <a:lstStyle/>
          <a:p>
            <a:pPr algn="ctr"/>
            <a:r>
              <a:rPr lang="ru-RU" dirty="0" smtClean="0">
                <a:solidFill>
                  <a:schemeClr val="tx2"/>
                </a:solidFill>
                <a:latin typeface="Arial Black" pitchFamily="34" charset="0"/>
              </a:rPr>
              <a:t>В период с 01 января 2021 года по 01 января 2022 года было проведено 44 </a:t>
            </a:r>
            <a:r>
              <a:rPr lang="ru-RU" dirty="0" err="1" smtClean="0">
                <a:solidFill>
                  <a:schemeClr val="tx2"/>
                </a:solidFill>
                <a:latin typeface="Arial Black" pitchFamily="34" charset="0"/>
              </a:rPr>
              <a:t>вебинара</a:t>
            </a:r>
            <a:endParaRPr lang="ru-RU" dirty="0">
              <a:solidFill>
                <a:schemeClr val="tx2"/>
              </a:solidFill>
              <a:latin typeface="Arial Black" pitchFamily="34" charset="0"/>
            </a:endParaRPr>
          </a:p>
        </p:txBody>
      </p:sp>
      <p:pic>
        <p:nvPicPr>
          <p:cNvPr id="2050" name="Picture 2" descr="D:\СМО 2022\Съезд 2022\Презентация\Слайд 3\Вебинары.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838200"/>
            <a:ext cx="11355649" cy="5410200"/>
          </a:xfrm>
          <a:prstGeom prst="rect">
            <a:avLst/>
          </a:prstGeom>
          <a:noFill/>
        </p:spPr>
      </p:pic>
      <p:pic>
        <p:nvPicPr>
          <p:cNvPr id="2051" name="Picture 3" descr="D:\СМО 2021\Лого СМО\логотип.png"/>
          <p:cNvPicPr>
            <a:picLocks noChangeAspect="1" noChangeArrowheads="1"/>
          </p:cNvPicPr>
          <p:nvPr/>
        </p:nvPicPr>
        <p:blipFill>
          <a:blip r:embed="rId4" cstate="print"/>
          <a:srcRect/>
          <a:stretch>
            <a:fillRect/>
          </a:stretch>
        </p:blipFill>
        <p:spPr bwMode="auto">
          <a:xfrm>
            <a:off x="8534400" y="1828800"/>
            <a:ext cx="1219200" cy="1219200"/>
          </a:xfrm>
          <a:prstGeom prst="rect">
            <a:avLst/>
          </a:prstGeom>
          <a:noFill/>
        </p:spPr>
      </p:pic>
      <p:pic>
        <p:nvPicPr>
          <p:cNvPr id="2052" name="Picture 4" descr="D:\СМО 2022\Съезд 2022\Презентация\Слайд 2\741_n1981952_big.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67600" y="4267200"/>
            <a:ext cx="3403601" cy="1914525"/>
          </a:xfrm>
          <a:prstGeom prst="rect">
            <a:avLst/>
          </a:prstGeom>
          <a:noFill/>
        </p:spPr>
      </p:pic>
      <p:pic>
        <p:nvPicPr>
          <p:cNvPr id="2053" name="Picture 5" descr="D:\СМО 2022\Съезд 2022\Презентация\Слайд 3\142845_html_33552d87.jpg"/>
          <p:cNvPicPr>
            <a:picLocks noChangeAspect="1" noChangeArrowheads="1"/>
          </p:cNvPicPr>
          <p:nvPr/>
        </p:nvPicPr>
        <p:blipFill>
          <a:blip r:embed="rId6" cstate="print">
            <a:clrChange>
              <a:clrFrom>
                <a:srgbClr val="E1E0F0"/>
              </a:clrFrom>
              <a:clrTo>
                <a:srgbClr val="E1E0F0">
                  <a:alpha val="0"/>
                </a:srgbClr>
              </a:clrTo>
            </a:clrChange>
          </a:blip>
          <a:srcRect/>
          <a:stretch>
            <a:fillRect/>
          </a:stretch>
        </p:blipFill>
        <p:spPr bwMode="auto">
          <a:xfrm>
            <a:off x="8094784" y="3194539"/>
            <a:ext cx="1030906" cy="1219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0708" y="0"/>
            <a:ext cx="11863070" cy="6861175"/>
            <a:chOff x="330708" y="0"/>
            <a:chExt cx="11863070" cy="6861175"/>
          </a:xfrm>
        </p:grpSpPr>
        <p:sp>
          <p:nvSpPr>
            <p:cNvPr id="3" name="object 3"/>
            <p:cNvSpPr/>
            <p:nvPr/>
          </p:nvSpPr>
          <p:spPr>
            <a:xfrm>
              <a:off x="342900" y="272796"/>
              <a:ext cx="3128645" cy="4961890"/>
            </a:xfrm>
            <a:custGeom>
              <a:avLst/>
              <a:gdLst/>
              <a:ahLst/>
              <a:cxnLst/>
              <a:rect l="l" t="t" r="r" b="b"/>
              <a:pathLst>
                <a:path w="3128645" h="4961890">
                  <a:moveTo>
                    <a:pt x="22860" y="4961763"/>
                  </a:moveTo>
                  <a:lnTo>
                    <a:pt x="3112642" y="3637787"/>
                  </a:lnTo>
                </a:path>
                <a:path w="3128645" h="4961890">
                  <a:moveTo>
                    <a:pt x="22860" y="4852034"/>
                  </a:moveTo>
                  <a:lnTo>
                    <a:pt x="3112642" y="3528059"/>
                  </a:lnTo>
                </a:path>
                <a:path w="3128645" h="4961890">
                  <a:moveTo>
                    <a:pt x="18288" y="4742307"/>
                  </a:moveTo>
                  <a:lnTo>
                    <a:pt x="3108071" y="3418331"/>
                  </a:lnTo>
                </a:path>
                <a:path w="3128645" h="4961890">
                  <a:moveTo>
                    <a:pt x="16764" y="4509134"/>
                  </a:moveTo>
                  <a:lnTo>
                    <a:pt x="3106547" y="3185159"/>
                  </a:lnTo>
                </a:path>
                <a:path w="3128645" h="4961890">
                  <a:moveTo>
                    <a:pt x="18288" y="4624958"/>
                  </a:moveTo>
                  <a:lnTo>
                    <a:pt x="3108071" y="3300983"/>
                  </a:lnTo>
                </a:path>
                <a:path w="3128645" h="4961890">
                  <a:moveTo>
                    <a:pt x="19811" y="4250055"/>
                  </a:moveTo>
                  <a:lnTo>
                    <a:pt x="3109595" y="2926079"/>
                  </a:lnTo>
                </a:path>
                <a:path w="3128645" h="4961890">
                  <a:moveTo>
                    <a:pt x="18288" y="4378071"/>
                  </a:moveTo>
                  <a:lnTo>
                    <a:pt x="3108071" y="3054095"/>
                  </a:lnTo>
                </a:path>
                <a:path w="3128645" h="4961890">
                  <a:moveTo>
                    <a:pt x="9143" y="3818762"/>
                  </a:moveTo>
                  <a:lnTo>
                    <a:pt x="3098927" y="2494788"/>
                  </a:lnTo>
                </a:path>
                <a:path w="3128645" h="4961890">
                  <a:moveTo>
                    <a:pt x="15239" y="4100703"/>
                  </a:moveTo>
                  <a:lnTo>
                    <a:pt x="3105023" y="2776728"/>
                  </a:lnTo>
                </a:path>
                <a:path w="3128645" h="4961890">
                  <a:moveTo>
                    <a:pt x="16764" y="3963542"/>
                  </a:moveTo>
                  <a:lnTo>
                    <a:pt x="3106547" y="2639567"/>
                  </a:lnTo>
                </a:path>
                <a:path w="3128645" h="4961890">
                  <a:moveTo>
                    <a:pt x="27432" y="2834258"/>
                  </a:moveTo>
                  <a:lnTo>
                    <a:pt x="3117215" y="1510283"/>
                  </a:lnTo>
                </a:path>
                <a:path w="3128645" h="4961890">
                  <a:moveTo>
                    <a:pt x="27432" y="2724530"/>
                  </a:moveTo>
                  <a:lnTo>
                    <a:pt x="3117215" y="1400555"/>
                  </a:lnTo>
                </a:path>
                <a:path w="3128645" h="4961890">
                  <a:moveTo>
                    <a:pt x="22860" y="2614803"/>
                  </a:moveTo>
                  <a:lnTo>
                    <a:pt x="3112642" y="1290827"/>
                  </a:lnTo>
                </a:path>
                <a:path w="3128645" h="4961890">
                  <a:moveTo>
                    <a:pt x="21335" y="2381630"/>
                  </a:moveTo>
                  <a:lnTo>
                    <a:pt x="3111119" y="1057655"/>
                  </a:lnTo>
                </a:path>
                <a:path w="3128645" h="4961890">
                  <a:moveTo>
                    <a:pt x="24384" y="2498979"/>
                  </a:moveTo>
                  <a:lnTo>
                    <a:pt x="3114166" y="1175003"/>
                  </a:lnTo>
                </a:path>
                <a:path w="3128645" h="4961890">
                  <a:moveTo>
                    <a:pt x="24384" y="2122551"/>
                  </a:moveTo>
                  <a:lnTo>
                    <a:pt x="3114166" y="798576"/>
                  </a:lnTo>
                </a:path>
                <a:path w="3128645" h="4961890">
                  <a:moveTo>
                    <a:pt x="22860" y="2252091"/>
                  </a:moveTo>
                  <a:lnTo>
                    <a:pt x="3112642" y="928115"/>
                  </a:lnTo>
                </a:path>
                <a:path w="3128645" h="4961890">
                  <a:moveTo>
                    <a:pt x="13715" y="1691258"/>
                  </a:moveTo>
                  <a:lnTo>
                    <a:pt x="3103499" y="367283"/>
                  </a:lnTo>
                </a:path>
                <a:path w="3128645" h="4961890">
                  <a:moveTo>
                    <a:pt x="19811" y="1973199"/>
                  </a:moveTo>
                  <a:lnTo>
                    <a:pt x="3109595" y="649224"/>
                  </a:lnTo>
                </a:path>
                <a:path w="3128645" h="4961890">
                  <a:moveTo>
                    <a:pt x="21335" y="1837563"/>
                  </a:moveTo>
                  <a:lnTo>
                    <a:pt x="3111119" y="513588"/>
                  </a:lnTo>
                </a:path>
                <a:path w="3128645" h="4961890">
                  <a:moveTo>
                    <a:pt x="21335" y="2834640"/>
                  </a:moveTo>
                  <a:lnTo>
                    <a:pt x="3115310" y="3643756"/>
                  </a:lnTo>
                </a:path>
                <a:path w="3128645" h="4961890">
                  <a:moveTo>
                    <a:pt x="12192" y="2721864"/>
                  </a:moveTo>
                  <a:lnTo>
                    <a:pt x="3101466" y="3517391"/>
                  </a:lnTo>
                </a:path>
                <a:path w="3128645" h="4961890">
                  <a:moveTo>
                    <a:pt x="22860" y="2628900"/>
                  </a:moveTo>
                  <a:lnTo>
                    <a:pt x="3119501" y="3422141"/>
                  </a:lnTo>
                </a:path>
                <a:path w="3128645" h="4961890">
                  <a:moveTo>
                    <a:pt x="18288" y="2389631"/>
                  </a:moveTo>
                  <a:lnTo>
                    <a:pt x="3111500" y="3178048"/>
                  </a:lnTo>
                </a:path>
                <a:path w="3128645" h="4961890">
                  <a:moveTo>
                    <a:pt x="13715" y="2522219"/>
                  </a:moveTo>
                  <a:lnTo>
                    <a:pt x="3115055" y="3304413"/>
                  </a:lnTo>
                </a:path>
                <a:path w="3128645" h="4961890">
                  <a:moveTo>
                    <a:pt x="13715" y="2122931"/>
                  </a:moveTo>
                  <a:lnTo>
                    <a:pt x="3128391" y="2925317"/>
                  </a:lnTo>
                </a:path>
                <a:path w="3128645" h="4961890">
                  <a:moveTo>
                    <a:pt x="16764" y="2253995"/>
                  </a:moveTo>
                  <a:lnTo>
                    <a:pt x="3122549" y="3053206"/>
                  </a:lnTo>
                </a:path>
                <a:path w="3128645" h="4961890">
                  <a:moveTo>
                    <a:pt x="24384" y="1700783"/>
                  </a:moveTo>
                  <a:lnTo>
                    <a:pt x="3102737" y="2506344"/>
                  </a:lnTo>
                </a:path>
                <a:path w="3128645" h="4961890">
                  <a:moveTo>
                    <a:pt x="12192" y="1993391"/>
                  </a:moveTo>
                  <a:lnTo>
                    <a:pt x="3114929" y="2774568"/>
                  </a:lnTo>
                </a:path>
                <a:path w="3128645" h="4961890">
                  <a:moveTo>
                    <a:pt x="1524" y="1824227"/>
                  </a:moveTo>
                  <a:lnTo>
                    <a:pt x="3111754" y="2646299"/>
                  </a:lnTo>
                </a:path>
                <a:path w="3128645" h="4961890">
                  <a:moveTo>
                    <a:pt x="9143" y="710183"/>
                  </a:moveTo>
                  <a:lnTo>
                    <a:pt x="3103117" y="1519301"/>
                  </a:lnTo>
                </a:path>
                <a:path w="3128645" h="4961890">
                  <a:moveTo>
                    <a:pt x="0" y="598931"/>
                  </a:moveTo>
                  <a:lnTo>
                    <a:pt x="3089275" y="1394459"/>
                  </a:lnTo>
                </a:path>
                <a:path w="3128645" h="4961890">
                  <a:moveTo>
                    <a:pt x="10667" y="504443"/>
                  </a:moveTo>
                  <a:lnTo>
                    <a:pt x="3107309" y="1297686"/>
                  </a:lnTo>
                </a:path>
                <a:path w="3128645" h="4961890">
                  <a:moveTo>
                    <a:pt x="6096" y="266700"/>
                  </a:moveTo>
                  <a:lnTo>
                    <a:pt x="3099308" y="1055115"/>
                  </a:lnTo>
                </a:path>
                <a:path w="3128645" h="4961890">
                  <a:moveTo>
                    <a:pt x="1524" y="399288"/>
                  </a:moveTo>
                  <a:lnTo>
                    <a:pt x="3102864" y="1181480"/>
                  </a:lnTo>
                </a:path>
                <a:path w="3128645" h="4961890">
                  <a:moveTo>
                    <a:pt x="1524" y="0"/>
                  </a:moveTo>
                  <a:lnTo>
                    <a:pt x="3116199" y="802386"/>
                  </a:lnTo>
                </a:path>
                <a:path w="3128645" h="4961890">
                  <a:moveTo>
                    <a:pt x="4571" y="131063"/>
                  </a:moveTo>
                  <a:lnTo>
                    <a:pt x="3110357" y="930275"/>
                  </a:lnTo>
                </a:path>
              </a:pathLst>
            </a:custGeom>
            <a:ln w="3175">
              <a:solidFill>
                <a:srgbClr val="EEF5FA"/>
              </a:solidFill>
            </a:ln>
          </p:spPr>
          <p:txBody>
            <a:bodyPr wrap="square" lIns="0" tIns="0" rIns="0" bIns="0" rtlCol="0"/>
            <a:lstStyle/>
            <a:p>
              <a:endParaRPr/>
            </a:p>
          </p:txBody>
        </p:sp>
        <p:sp>
          <p:nvSpPr>
            <p:cNvPr id="4" name="object 4"/>
            <p:cNvSpPr/>
            <p:nvPr/>
          </p:nvSpPr>
          <p:spPr>
            <a:xfrm>
              <a:off x="927346" y="0"/>
              <a:ext cx="2508250" cy="656590"/>
            </a:xfrm>
            <a:custGeom>
              <a:avLst/>
              <a:gdLst/>
              <a:ahLst/>
              <a:cxnLst/>
              <a:rect l="l" t="t" r="r" b="b"/>
              <a:pathLst>
                <a:path w="2508250" h="656590">
                  <a:moveTo>
                    <a:pt x="0" y="0"/>
                  </a:moveTo>
                  <a:lnTo>
                    <a:pt x="2507622" y="656209"/>
                  </a:lnTo>
                </a:path>
              </a:pathLst>
            </a:custGeom>
            <a:ln w="3175">
              <a:solidFill>
                <a:srgbClr val="EEF5FA"/>
              </a:solidFill>
            </a:ln>
          </p:spPr>
          <p:txBody>
            <a:bodyPr wrap="square" lIns="0" tIns="0" rIns="0" bIns="0" rtlCol="0"/>
            <a:lstStyle/>
            <a:p>
              <a:endParaRPr/>
            </a:p>
          </p:txBody>
        </p:sp>
        <p:sp>
          <p:nvSpPr>
            <p:cNvPr id="5" name="object 5"/>
            <p:cNvSpPr/>
            <p:nvPr/>
          </p:nvSpPr>
          <p:spPr>
            <a:xfrm>
              <a:off x="344424" y="141731"/>
              <a:ext cx="3103245" cy="781685"/>
            </a:xfrm>
            <a:custGeom>
              <a:avLst/>
              <a:gdLst/>
              <a:ahLst/>
              <a:cxnLst/>
              <a:rect l="l" t="t" r="r" b="b"/>
              <a:pathLst>
                <a:path w="3103245" h="781685">
                  <a:moveTo>
                    <a:pt x="0" y="0"/>
                  </a:moveTo>
                  <a:lnTo>
                    <a:pt x="3102737" y="781177"/>
                  </a:lnTo>
                </a:path>
              </a:pathLst>
            </a:custGeom>
            <a:ln w="3175">
              <a:solidFill>
                <a:srgbClr val="EEF5FA"/>
              </a:solidFill>
            </a:ln>
          </p:spPr>
          <p:txBody>
            <a:bodyPr wrap="square" lIns="0" tIns="0" rIns="0" bIns="0" rtlCol="0"/>
            <a:lstStyle/>
            <a:p>
              <a:endParaRPr/>
            </a:p>
          </p:txBody>
        </p:sp>
        <p:sp>
          <p:nvSpPr>
            <p:cNvPr id="6" name="object 6"/>
            <p:cNvSpPr/>
            <p:nvPr/>
          </p:nvSpPr>
          <p:spPr>
            <a:xfrm>
              <a:off x="436018" y="0"/>
              <a:ext cx="3006725" cy="795020"/>
            </a:xfrm>
            <a:custGeom>
              <a:avLst/>
              <a:gdLst/>
              <a:ahLst/>
              <a:cxnLst/>
              <a:rect l="l" t="t" r="r" b="b"/>
              <a:pathLst>
                <a:path w="3006725" h="795020">
                  <a:moveTo>
                    <a:pt x="0" y="0"/>
                  </a:moveTo>
                  <a:lnTo>
                    <a:pt x="3006443" y="794638"/>
                  </a:lnTo>
                </a:path>
              </a:pathLst>
            </a:custGeom>
            <a:ln w="3175">
              <a:solidFill>
                <a:srgbClr val="EEF5FA"/>
              </a:solidFill>
            </a:ln>
          </p:spPr>
          <p:txBody>
            <a:bodyPr wrap="square" lIns="0" tIns="0" rIns="0" bIns="0" rtlCol="0"/>
            <a:lstStyle/>
            <a:p>
              <a:endParaRPr/>
            </a:p>
          </p:txBody>
        </p:sp>
        <p:sp>
          <p:nvSpPr>
            <p:cNvPr id="7" name="object 7"/>
            <p:cNvSpPr/>
            <p:nvPr/>
          </p:nvSpPr>
          <p:spPr>
            <a:xfrm>
              <a:off x="2060390" y="6262116"/>
              <a:ext cx="1395730" cy="596265"/>
            </a:xfrm>
            <a:custGeom>
              <a:avLst/>
              <a:gdLst/>
              <a:ahLst/>
              <a:cxnLst/>
              <a:rect l="l" t="t" r="r" b="b"/>
              <a:pathLst>
                <a:path w="1395729" h="596265">
                  <a:moveTo>
                    <a:pt x="516705" y="595882"/>
                  </a:moveTo>
                  <a:lnTo>
                    <a:pt x="1395153" y="219456"/>
                  </a:lnTo>
                </a:path>
                <a:path w="1395729" h="596265">
                  <a:moveTo>
                    <a:pt x="260638" y="595882"/>
                  </a:moveTo>
                  <a:lnTo>
                    <a:pt x="1395153" y="109728"/>
                  </a:lnTo>
                </a:path>
                <a:path w="1395729" h="596265">
                  <a:moveTo>
                    <a:pt x="0" y="595882"/>
                  </a:moveTo>
                  <a:lnTo>
                    <a:pt x="1390581" y="0"/>
                  </a:lnTo>
                </a:path>
              </a:pathLst>
            </a:custGeom>
            <a:ln w="3175">
              <a:solidFill>
                <a:srgbClr val="EEF5FA"/>
              </a:solidFill>
            </a:ln>
          </p:spPr>
          <p:txBody>
            <a:bodyPr wrap="square" lIns="0" tIns="0" rIns="0" bIns="0" rtlCol="0"/>
            <a:lstStyle/>
            <a:p>
              <a:endParaRPr/>
            </a:p>
          </p:txBody>
        </p:sp>
        <p:sp>
          <p:nvSpPr>
            <p:cNvPr id="8" name="object 8"/>
            <p:cNvSpPr/>
            <p:nvPr/>
          </p:nvSpPr>
          <p:spPr>
            <a:xfrm>
              <a:off x="1514724" y="6028943"/>
              <a:ext cx="1934845" cy="829310"/>
            </a:xfrm>
            <a:custGeom>
              <a:avLst/>
              <a:gdLst/>
              <a:ahLst/>
              <a:cxnLst/>
              <a:rect l="l" t="t" r="r" b="b"/>
              <a:pathLst>
                <a:path w="1934845" h="829309">
                  <a:moveTo>
                    <a:pt x="0" y="829054"/>
                  </a:moveTo>
                  <a:lnTo>
                    <a:pt x="1934722" y="0"/>
                  </a:lnTo>
                </a:path>
              </a:pathLst>
            </a:custGeom>
            <a:ln w="3175">
              <a:solidFill>
                <a:srgbClr val="EEF5FA"/>
              </a:solidFill>
            </a:ln>
          </p:spPr>
          <p:txBody>
            <a:bodyPr wrap="square" lIns="0" tIns="0" rIns="0" bIns="0" rtlCol="0"/>
            <a:lstStyle/>
            <a:p>
              <a:endParaRPr/>
            </a:p>
          </p:txBody>
        </p:sp>
        <p:sp>
          <p:nvSpPr>
            <p:cNvPr id="9" name="object 9"/>
            <p:cNvSpPr/>
            <p:nvPr/>
          </p:nvSpPr>
          <p:spPr>
            <a:xfrm>
              <a:off x="1790097" y="6146291"/>
              <a:ext cx="1661160" cy="711835"/>
            </a:xfrm>
            <a:custGeom>
              <a:avLst/>
              <a:gdLst/>
              <a:ahLst/>
              <a:cxnLst/>
              <a:rect l="l" t="t" r="r" b="b"/>
              <a:pathLst>
                <a:path w="1661160" h="711834">
                  <a:moveTo>
                    <a:pt x="0" y="711706"/>
                  </a:moveTo>
                  <a:lnTo>
                    <a:pt x="1660873" y="0"/>
                  </a:lnTo>
                </a:path>
              </a:pathLst>
            </a:custGeom>
            <a:ln w="3175">
              <a:solidFill>
                <a:srgbClr val="EEF5FA"/>
              </a:solidFill>
            </a:ln>
          </p:spPr>
          <p:txBody>
            <a:bodyPr wrap="square" lIns="0" tIns="0" rIns="0" bIns="0" rtlCol="0"/>
            <a:lstStyle/>
            <a:p>
              <a:endParaRPr/>
            </a:p>
          </p:txBody>
        </p:sp>
        <p:sp>
          <p:nvSpPr>
            <p:cNvPr id="10" name="object 10"/>
            <p:cNvSpPr/>
            <p:nvPr/>
          </p:nvSpPr>
          <p:spPr>
            <a:xfrm>
              <a:off x="913170" y="5769864"/>
              <a:ext cx="2539365" cy="1088390"/>
            </a:xfrm>
            <a:custGeom>
              <a:avLst/>
              <a:gdLst/>
              <a:ahLst/>
              <a:cxnLst/>
              <a:rect l="l" t="t" r="r" b="b"/>
              <a:pathLst>
                <a:path w="2539365" h="1088390">
                  <a:moveTo>
                    <a:pt x="0" y="1088134"/>
                  </a:moveTo>
                  <a:lnTo>
                    <a:pt x="2539324" y="0"/>
                  </a:lnTo>
                </a:path>
              </a:pathLst>
            </a:custGeom>
            <a:ln w="3175">
              <a:solidFill>
                <a:srgbClr val="EEF5FA"/>
              </a:solidFill>
            </a:ln>
          </p:spPr>
          <p:txBody>
            <a:bodyPr wrap="square" lIns="0" tIns="0" rIns="0" bIns="0" rtlCol="0"/>
            <a:lstStyle/>
            <a:p>
              <a:endParaRPr/>
            </a:p>
          </p:txBody>
        </p:sp>
        <p:sp>
          <p:nvSpPr>
            <p:cNvPr id="11" name="object 11"/>
            <p:cNvSpPr/>
            <p:nvPr/>
          </p:nvSpPr>
          <p:spPr>
            <a:xfrm>
              <a:off x="1213947" y="5899404"/>
              <a:ext cx="2237105" cy="958850"/>
            </a:xfrm>
            <a:custGeom>
              <a:avLst/>
              <a:gdLst/>
              <a:ahLst/>
              <a:cxnLst/>
              <a:rect l="l" t="t" r="r" b="b"/>
              <a:pathLst>
                <a:path w="2237104" h="958850">
                  <a:moveTo>
                    <a:pt x="0" y="958594"/>
                  </a:moveTo>
                  <a:lnTo>
                    <a:pt x="2237023" y="0"/>
                  </a:lnTo>
                </a:path>
              </a:pathLst>
            </a:custGeom>
            <a:ln w="3175">
              <a:solidFill>
                <a:srgbClr val="EEF5FA"/>
              </a:solidFill>
            </a:ln>
          </p:spPr>
          <p:txBody>
            <a:bodyPr wrap="square" lIns="0" tIns="0" rIns="0" bIns="0" rtlCol="0"/>
            <a:lstStyle/>
            <a:p>
              <a:endParaRPr/>
            </a:p>
          </p:txBody>
        </p:sp>
        <p:sp>
          <p:nvSpPr>
            <p:cNvPr id="12" name="object 12"/>
            <p:cNvSpPr/>
            <p:nvPr/>
          </p:nvSpPr>
          <p:spPr>
            <a:xfrm>
              <a:off x="352044" y="5338572"/>
              <a:ext cx="3089910" cy="1324610"/>
            </a:xfrm>
            <a:custGeom>
              <a:avLst/>
              <a:gdLst/>
              <a:ahLst/>
              <a:cxnLst/>
              <a:rect l="l" t="t" r="r" b="b"/>
              <a:pathLst>
                <a:path w="3089910" h="1324609">
                  <a:moveTo>
                    <a:pt x="0" y="1324013"/>
                  </a:moveTo>
                  <a:lnTo>
                    <a:pt x="3089783" y="0"/>
                  </a:lnTo>
                </a:path>
              </a:pathLst>
            </a:custGeom>
            <a:ln w="3175">
              <a:solidFill>
                <a:srgbClr val="EEF5FA"/>
              </a:solidFill>
            </a:ln>
          </p:spPr>
          <p:txBody>
            <a:bodyPr wrap="square" lIns="0" tIns="0" rIns="0" bIns="0" rtlCol="0"/>
            <a:lstStyle/>
            <a:p>
              <a:endParaRPr/>
            </a:p>
          </p:txBody>
        </p:sp>
        <p:sp>
          <p:nvSpPr>
            <p:cNvPr id="13" name="object 13"/>
            <p:cNvSpPr/>
            <p:nvPr/>
          </p:nvSpPr>
          <p:spPr>
            <a:xfrm>
              <a:off x="560051" y="5620511"/>
              <a:ext cx="2887980" cy="1237615"/>
            </a:xfrm>
            <a:custGeom>
              <a:avLst/>
              <a:gdLst/>
              <a:ahLst/>
              <a:cxnLst/>
              <a:rect l="l" t="t" r="r" b="b"/>
              <a:pathLst>
                <a:path w="2887979" h="1237615">
                  <a:moveTo>
                    <a:pt x="0" y="1237486"/>
                  </a:moveTo>
                  <a:lnTo>
                    <a:pt x="2887871" y="0"/>
                  </a:lnTo>
                </a:path>
              </a:pathLst>
            </a:custGeom>
            <a:ln w="3175">
              <a:solidFill>
                <a:srgbClr val="EEF5FA"/>
              </a:solidFill>
            </a:ln>
          </p:spPr>
          <p:txBody>
            <a:bodyPr wrap="square" lIns="0" tIns="0" rIns="0" bIns="0" rtlCol="0"/>
            <a:lstStyle/>
            <a:p>
              <a:endParaRPr/>
            </a:p>
          </p:txBody>
        </p:sp>
        <p:sp>
          <p:nvSpPr>
            <p:cNvPr id="14" name="object 14"/>
            <p:cNvSpPr/>
            <p:nvPr/>
          </p:nvSpPr>
          <p:spPr>
            <a:xfrm>
              <a:off x="332232" y="233171"/>
              <a:ext cx="6224905" cy="6574790"/>
            </a:xfrm>
            <a:custGeom>
              <a:avLst/>
              <a:gdLst/>
              <a:ahLst/>
              <a:cxnLst/>
              <a:rect l="l" t="t" r="r" b="b"/>
              <a:pathLst>
                <a:path w="6224905" h="6574790">
                  <a:moveTo>
                    <a:pt x="27432" y="6574188"/>
                  </a:moveTo>
                  <a:lnTo>
                    <a:pt x="3117215" y="5250180"/>
                  </a:lnTo>
                </a:path>
                <a:path w="6224905" h="6574790">
                  <a:moveTo>
                    <a:pt x="19811" y="5436108"/>
                  </a:moveTo>
                  <a:lnTo>
                    <a:pt x="3113785" y="6245199"/>
                  </a:lnTo>
                </a:path>
                <a:path w="6224905" h="6574790">
                  <a:moveTo>
                    <a:pt x="10667" y="5324856"/>
                  </a:moveTo>
                  <a:lnTo>
                    <a:pt x="3099943" y="6120358"/>
                  </a:lnTo>
                </a:path>
                <a:path w="6224905" h="6574790">
                  <a:moveTo>
                    <a:pt x="21335" y="5231892"/>
                  </a:moveTo>
                  <a:lnTo>
                    <a:pt x="3117977" y="6025095"/>
                  </a:lnTo>
                </a:path>
                <a:path w="6224905" h="6574790">
                  <a:moveTo>
                    <a:pt x="16764" y="4992624"/>
                  </a:moveTo>
                  <a:lnTo>
                    <a:pt x="3109976" y="5781090"/>
                  </a:lnTo>
                </a:path>
                <a:path w="6224905" h="6574790">
                  <a:moveTo>
                    <a:pt x="12192" y="5125212"/>
                  </a:moveTo>
                  <a:lnTo>
                    <a:pt x="3113532" y="5907417"/>
                  </a:lnTo>
                </a:path>
                <a:path w="6224905" h="6574790">
                  <a:moveTo>
                    <a:pt x="12192" y="4725924"/>
                  </a:moveTo>
                  <a:lnTo>
                    <a:pt x="3126867" y="5528360"/>
                  </a:lnTo>
                </a:path>
                <a:path w="6224905" h="6574790">
                  <a:moveTo>
                    <a:pt x="15239" y="4856988"/>
                  </a:moveTo>
                  <a:lnTo>
                    <a:pt x="3121025" y="5656135"/>
                  </a:lnTo>
                </a:path>
                <a:path w="6224905" h="6574790">
                  <a:moveTo>
                    <a:pt x="24383" y="4303776"/>
                  </a:moveTo>
                  <a:lnTo>
                    <a:pt x="3102737" y="5109337"/>
                  </a:lnTo>
                </a:path>
                <a:path w="6224905" h="6574790">
                  <a:moveTo>
                    <a:pt x="12192" y="4594859"/>
                  </a:moveTo>
                  <a:lnTo>
                    <a:pt x="3114929" y="5376049"/>
                  </a:lnTo>
                </a:path>
                <a:path w="6224905" h="6574790">
                  <a:moveTo>
                    <a:pt x="0" y="4425696"/>
                  </a:moveTo>
                  <a:lnTo>
                    <a:pt x="3110230" y="5247767"/>
                  </a:lnTo>
                </a:path>
                <a:path w="6224905" h="6574790">
                  <a:moveTo>
                    <a:pt x="3134868" y="6245009"/>
                  </a:moveTo>
                  <a:lnTo>
                    <a:pt x="6224650" y="4920996"/>
                  </a:lnTo>
                </a:path>
                <a:path w="6224905" h="6574790">
                  <a:moveTo>
                    <a:pt x="3134868" y="6136805"/>
                  </a:moveTo>
                  <a:lnTo>
                    <a:pt x="6224650" y="4812792"/>
                  </a:lnTo>
                </a:path>
                <a:path w="6224905" h="6574790">
                  <a:moveTo>
                    <a:pt x="3130296" y="6027077"/>
                  </a:moveTo>
                  <a:lnTo>
                    <a:pt x="6220078" y="4703064"/>
                  </a:lnTo>
                </a:path>
                <a:path w="6224905" h="6574790">
                  <a:moveTo>
                    <a:pt x="3128772" y="5792381"/>
                  </a:moveTo>
                  <a:lnTo>
                    <a:pt x="6218554" y="4468368"/>
                  </a:lnTo>
                </a:path>
                <a:path w="6224905" h="6574790">
                  <a:moveTo>
                    <a:pt x="3130296" y="5909729"/>
                  </a:moveTo>
                  <a:lnTo>
                    <a:pt x="6220078" y="4585716"/>
                  </a:lnTo>
                </a:path>
                <a:path w="6224905" h="6574790">
                  <a:moveTo>
                    <a:pt x="3131820" y="5533301"/>
                  </a:moveTo>
                  <a:lnTo>
                    <a:pt x="6221602" y="4209288"/>
                  </a:lnTo>
                </a:path>
                <a:path w="6224905" h="6574790">
                  <a:moveTo>
                    <a:pt x="3130296" y="5662841"/>
                  </a:moveTo>
                  <a:lnTo>
                    <a:pt x="6220078" y="4338828"/>
                  </a:lnTo>
                </a:path>
                <a:path w="6224905" h="6574790">
                  <a:moveTo>
                    <a:pt x="3121152" y="5101971"/>
                  </a:moveTo>
                  <a:lnTo>
                    <a:pt x="6210935" y="3777996"/>
                  </a:lnTo>
                </a:path>
                <a:path w="6224905" h="6574790">
                  <a:moveTo>
                    <a:pt x="3127247" y="5383949"/>
                  </a:moveTo>
                  <a:lnTo>
                    <a:pt x="6217031" y="4059935"/>
                  </a:lnTo>
                </a:path>
                <a:path w="6224905" h="6574790">
                  <a:moveTo>
                    <a:pt x="3128772" y="5248275"/>
                  </a:moveTo>
                  <a:lnTo>
                    <a:pt x="6218554" y="3924300"/>
                  </a:lnTo>
                </a:path>
                <a:path w="6224905" h="6574790">
                  <a:moveTo>
                    <a:pt x="3134868" y="1543430"/>
                  </a:moveTo>
                  <a:lnTo>
                    <a:pt x="6224650" y="219455"/>
                  </a:lnTo>
                </a:path>
                <a:path w="6224905" h="6574790">
                  <a:moveTo>
                    <a:pt x="3134868" y="1433702"/>
                  </a:moveTo>
                  <a:lnTo>
                    <a:pt x="6224650" y="109727"/>
                  </a:lnTo>
                </a:path>
                <a:path w="6224905" h="6574790">
                  <a:moveTo>
                    <a:pt x="3130296" y="1323975"/>
                  </a:moveTo>
                  <a:lnTo>
                    <a:pt x="6220078" y="0"/>
                  </a:lnTo>
                </a:path>
              </a:pathLst>
            </a:custGeom>
            <a:ln w="3175">
              <a:solidFill>
                <a:srgbClr val="EEF5FA"/>
              </a:solidFill>
            </a:ln>
          </p:spPr>
          <p:txBody>
            <a:bodyPr wrap="square" lIns="0" tIns="0" rIns="0" bIns="0" rtlCol="0"/>
            <a:lstStyle/>
            <a:p>
              <a:endParaRPr/>
            </a:p>
          </p:txBody>
        </p:sp>
        <p:sp>
          <p:nvSpPr>
            <p:cNvPr id="15" name="object 15"/>
            <p:cNvSpPr/>
            <p:nvPr/>
          </p:nvSpPr>
          <p:spPr>
            <a:xfrm>
              <a:off x="3461003" y="0"/>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16" name="object 16"/>
            <p:cNvSpPr/>
            <p:nvPr/>
          </p:nvSpPr>
          <p:spPr>
            <a:xfrm>
              <a:off x="3462528" y="115823"/>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17" name="object 17"/>
            <p:cNvSpPr/>
            <p:nvPr/>
          </p:nvSpPr>
          <p:spPr>
            <a:xfrm>
              <a:off x="3453384" y="0"/>
              <a:ext cx="2793365" cy="1193165"/>
            </a:xfrm>
            <a:custGeom>
              <a:avLst/>
              <a:gdLst/>
              <a:ahLst/>
              <a:cxnLst/>
              <a:rect l="l" t="t" r="r" b="b"/>
              <a:pathLst>
                <a:path w="2793365" h="1193165">
                  <a:moveTo>
                    <a:pt x="10667" y="1063371"/>
                  </a:moveTo>
                  <a:lnTo>
                    <a:pt x="2492275" y="0"/>
                  </a:lnTo>
                </a:path>
                <a:path w="2793365" h="1193165">
                  <a:moveTo>
                    <a:pt x="9143" y="1192911"/>
                  </a:moveTo>
                  <a:lnTo>
                    <a:pt x="2793060" y="0"/>
                  </a:lnTo>
                </a:path>
                <a:path w="2793365" h="1193165">
                  <a:moveTo>
                    <a:pt x="0" y="632078"/>
                  </a:moveTo>
                  <a:lnTo>
                    <a:pt x="1475093" y="0"/>
                  </a:lnTo>
                </a:path>
                <a:path w="2793365" h="1193165">
                  <a:moveTo>
                    <a:pt x="6095" y="914019"/>
                  </a:moveTo>
                  <a:lnTo>
                    <a:pt x="2139157" y="0"/>
                  </a:lnTo>
                </a:path>
                <a:path w="2793365" h="1193165">
                  <a:moveTo>
                    <a:pt x="7619" y="778383"/>
                  </a:moveTo>
                  <a:lnTo>
                    <a:pt x="1824145" y="0"/>
                  </a:lnTo>
                </a:path>
              </a:pathLst>
            </a:custGeom>
            <a:ln w="3175">
              <a:solidFill>
                <a:srgbClr val="EEF5FA"/>
              </a:solidFill>
            </a:ln>
          </p:spPr>
          <p:txBody>
            <a:bodyPr wrap="square" lIns="0" tIns="0" rIns="0" bIns="0" rtlCol="0"/>
            <a:lstStyle/>
            <a:p>
              <a:endParaRPr/>
            </a:p>
          </p:txBody>
        </p:sp>
        <p:sp>
          <p:nvSpPr>
            <p:cNvPr id="18" name="object 18"/>
            <p:cNvSpPr/>
            <p:nvPr/>
          </p:nvSpPr>
          <p:spPr>
            <a:xfrm>
              <a:off x="3445763" y="669035"/>
              <a:ext cx="3129915" cy="4058285"/>
            </a:xfrm>
            <a:custGeom>
              <a:avLst/>
              <a:gdLst/>
              <a:ahLst/>
              <a:cxnLst/>
              <a:rect l="l" t="t" r="r" b="b"/>
              <a:pathLst>
                <a:path w="3129915" h="4058285">
                  <a:moveTo>
                    <a:pt x="25908" y="3241166"/>
                  </a:moveTo>
                  <a:lnTo>
                    <a:pt x="3115691" y="1917191"/>
                  </a:lnTo>
                </a:path>
                <a:path w="3129915" h="4058285">
                  <a:moveTo>
                    <a:pt x="25908" y="3131439"/>
                  </a:moveTo>
                  <a:lnTo>
                    <a:pt x="3115691" y="1807464"/>
                  </a:lnTo>
                </a:path>
                <a:path w="3129915" h="4058285">
                  <a:moveTo>
                    <a:pt x="21336" y="3021711"/>
                  </a:moveTo>
                  <a:lnTo>
                    <a:pt x="3111118" y="1697736"/>
                  </a:lnTo>
                </a:path>
                <a:path w="3129915" h="4058285">
                  <a:moveTo>
                    <a:pt x="19812" y="2788539"/>
                  </a:moveTo>
                  <a:lnTo>
                    <a:pt x="3109594" y="1464564"/>
                  </a:lnTo>
                </a:path>
                <a:path w="3129915" h="4058285">
                  <a:moveTo>
                    <a:pt x="21336" y="2905887"/>
                  </a:moveTo>
                  <a:lnTo>
                    <a:pt x="3111118" y="1581912"/>
                  </a:lnTo>
                </a:path>
                <a:path w="3129915" h="4058285">
                  <a:moveTo>
                    <a:pt x="22860" y="2529459"/>
                  </a:moveTo>
                  <a:lnTo>
                    <a:pt x="3112642" y="1205484"/>
                  </a:lnTo>
                </a:path>
                <a:path w="3129915" h="4058285">
                  <a:moveTo>
                    <a:pt x="21336" y="2658999"/>
                  </a:moveTo>
                  <a:lnTo>
                    <a:pt x="3111118" y="1335024"/>
                  </a:lnTo>
                </a:path>
                <a:path w="3129915" h="4058285">
                  <a:moveTo>
                    <a:pt x="12191" y="2098166"/>
                  </a:moveTo>
                  <a:lnTo>
                    <a:pt x="3101975" y="774191"/>
                  </a:lnTo>
                </a:path>
                <a:path w="3129915" h="4058285">
                  <a:moveTo>
                    <a:pt x="18287" y="2380106"/>
                  </a:moveTo>
                  <a:lnTo>
                    <a:pt x="3108070" y="1056131"/>
                  </a:lnTo>
                </a:path>
                <a:path w="3129915" h="4058285">
                  <a:moveTo>
                    <a:pt x="19812" y="2244471"/>
                  </a:moveTo>
                  <a:lnTo>
                    <a:pt x="3109594" y="920496"/>
                  </a:lnTo>
                </a:path>
                <a:path w="3129915" h="4058285">
                  <a:moveTo>
                    <a:pt x="19812" y="3249168"/>
                  </a:moveTo>
                  <a:lnTo>
                    <a:pt x="3113786" y="4058284"/>
                  </a:lnTo>
                </a:path>
                <a:path w="3129915" h="4058285">
                  <a:moveTo>
                    <a:pt x="10668" y="3136391"/>
                  </a:moveTo>
                  <a:lnTo>
                    <a:pt x="3099942" y="3931920"/>
                  </a:lnTo>
                </a:path>
                <a:path w="3129915" h="4058285">
                  <a:moveTo>
                    <a:pt x="21336" y="3043428"/>
                  </a:moveTo>
                  <a:lnTo>
                    <a:pt x="3117977" y="3836670"/>
                  </a:lnTo>
                </a:path>
                <a:path w="3129915" h="4058285">
                  <a:moveTo>
                    <a:pt x="16763" y="2804160"/>
                  </a:moveTo>
                  <a:lnTo>
                    <a:pt x="3109976" y="3592576"/>
                  </a:lnTo>
                </a:path>
                <a:path w="3129915" h="4058285">
                  <a:moveTo>
                    <a:pt x="12191" y="2936748"/>
                  </a:moveTo>
                  <a:lnTo>
                    <a:pt x="3113532" y="3718941"/>
                  </a:lnTo>
                </a:path>
                <a:path w="3129915" h="4058285">
                  <a:moveTo>
                    <a:pt x="12191" y="2537460"/>
                  </a:moveTo>
                  <a:lnTo>
                    <a:pt x="3126866" y="3339846"/>
                  </a:lnTo>
                </a:path>
                <a:path w="3129915" h="4058285">
                  <a:moveTo>
                    <a:pt x="15239" y="2668524"/>
                  </a:moveTo>
                  <a:lnTo>
                    <a:pt x="3121025" y="3467734"/>
                  </a:lnTo>
                </a:path>
                <a:path w="3129915" h="4058285">
                  <a:moveTo>
                    <a:pt x="22860" y="2115312"/>
                  </a:moveTo>
                  <a:lnTo>
                    <a:pt x="3101213" y="2920873"/>
                  </a:lnTo>
                </a:path>
                <a:path w="3129915" h="4058285">
                  <a:moveTo>
                    <a:pt x="10668" y="2407919"/>
                  </a:moveTo>
                  <a:lnTo>
                    <a:pt x="3113405" y="3189097"/>
                  </a:lnTo>
                </a:path>
                <a:path w="3129915" h="4058285">
                  <a:moveTo>
                    <a:pt x="0" y="2238755"/>
                  </a:moveTo>
                  <a:lnTo>
                    <a:pt x="3110230" y="3060827"/>
                  </a:lnTo>
                </a:path>
                <a:path w="3129915" h="4058285">
                  <a:moveTo>
                    <a:pt x="22860" y="1132331"/>
                  </a:moveTo>
                  <a:lnTo>
                    <a:pt x="3116834" y="1941449"/>
                  </a:lnTo>
                </a:path>
                <a:path w="3129915" h="4058285">
                  <a:moveTo>
                    <a:pt x="15239" y="1021079"/>
                  </a:moveTo>
                  <a:lnTo>
                    <a:pt x="3104515" y="1816608"/>
                  </a:lnTo>
                </a:path>
                <a:path w="3129915" h="4058285">
                  <a:moveTo>
                    <a:pt x="25908" y="926591"/>
                  </a:moveTo>
                  <a:lnTo>
                    <a:pt x="3122549" y="1719834"/>
                  </a:lnTo>
                </a:path>
                <a:path w="3129915" h="4058285">
                  <a:moveTo>
                    <a:pt x="19812" y="688848"/>
                  </a:moveTo>
                  <a:lnTo>
                    <a:pt x="3113024" y="1477264"/>
                  </a:lnTo>
                </a:path>
                <a:path w="3129915" h="4058285">
                  <a:moveTo>
                    <a:pt x="15239" y="821436"/>
                  </a:moveTo>
                  <a:lnTo>
                    <a:pt x="3116580" y="1603628"/>
                  </a:lnTo>
                </a:path>
                <a:path w="3129915" h="4058285">
                  <a:moveTo>
                    <a:pt x="15239" y="422148"/>
                  </a:moveTo>
                  <a:lnTo>
                    <a:pt x="3129915" y="1224534"/>
                  </a:lnTo>
                </a:path>
                <a:path w="3129915" h="4058285">
                  <a:moveTo>
                    <a:pt x="18287" y="553212"/>
                  </a:moveTo>
                  <a:lnTo>
                    <a:pt x="3124072" y="1352423"/>
                  </a:lnTo>
                </a:path>
                <a:path w="3129915" h="4058285">
                  <a:moveTo>
                    <a:pt x="27432" y="0"/>
                  </a:moveTo>
                  <a:lnTo>
                    <a:pt x="3105785" y="805561"/>
                  </a:lnTo>
                </a:path>
                <a:path w="3129915" h="4058285">
                  <a:moveTo>
                    <a:pt x="15239" y="291084"/>
                  </a:moveTo>
                  <a:lnTo>
                    <a:pt x="3117977" y="1072261"/>
                  </a:lnTo>
                </a:path>
                <a:path w="3129915" h="4058285">
                  <a:moveTo>
                    <a:pt x="4572" y="121919"/>
                  </a:moveTo>
                  <a:lnTo>
                    <a:pt x="3114802" y="943990"/>
                  </a:lnTo>
                </a:path>
              </a:pathLst>
            </a:custGeom>
            <a:ln w="3175">
              <a:solidFill>
                <a:srgbClr val="EEF5FA"/>
              </a:solidFill>
            </a:ln>
          </p:spPr>
          <p:txBody>
            <a:bodyPr wrap="square" lIns="0" tIns="0" rIns="0" bIns="0" rtlCol="0"/>
            <a:lstStyle/>
            <a:p>
              <a:endParaRPr/>
            </a:p>
          </p:txBody>
        </p:sp>
        <p:sp>
          <p:nvSpPr>
            <p:cNvPr id="19" name="object 19"/>
            <p:cNvSpPr/>
            <p:nvPr/>
          </p:nvSpPr>
          <p:spPr>
            <a:xfrm>
              <a:off x="3444240" y="6376416"/>
              <a:ext cx="1870710" cy="481965"/>
            </a:xfrm>
            <a:custGeom>
              <a:avLst/>
              <a:gdLst/>
              <a:ahLst/>
              <a:cxnLst/>
              <a:rect l="l" t="t" r="r" b="b"/>
              <a:pathLst>
                <a:path w="1870710" h="481965">
                  <a:moveTo>
                    <a:pt x="9144" y="111252"/>
                  </a:moveTo>
                  <a:lnTo>
                    <a:pt x="1425288" y="481581"/>
                  </a:lnTo>
                </a:path>
                <a:path w="1870710" h="481965">
                  <a:moveTo>
                    <a:pt x="0" y="0"/>
                  </a:moveTo>
                  <a:lnTo>
                    <a:pt x="1870186" y="481581"/>
                  </a:lnTo>
                </a:path>
              </a:pathLst>
            </a:custGeom>
            <a:ln w="3175">
              <a:solidFill>
                <a:srgbClr val="EEF5FA"/>
              </a:solidFill>
            </a:ln>
          </p:spPr>
          <p:txBody>
            <a:bodyPr wrap="square" lIns="0" tIns="0" rIns="0" bIns="0" rtlCol="0"/>
            <a:lstStyle/>
            <a:p>
              <a:endParaRPr/>
            </a:p>
          </p:txBody>
        </p:sp>
        <p:sp>
          <p:nvSpPr>
            <p:cNvPr id="20" name="object 20"/>
            <p:cNvSpPr/>
            <p:nvPr/>
          </p:nvSpPr>
          <p:spPr>
            <a:xfrm>
              <a:off x="3454908" y="6283452"/>
              <a:ext cx="2243455" cy="574675"/>
            </a:xfrm>
            <a:custGeom>
              <a:avLst/>
              <a:gdLst/>
              <a:ahLst/>
              <a:cxnLst/>
              <a:rect l="l" t="t" r="r" b="b"/>
              <a:pathLst>
                <a:path w="2243454" h="574675">
                  <a:moveTo>
                    <a:pt x="0" y="0"/>
                  </a:moveTo>
                  <a:lnTo>
                    <a:pt x="2243006" y="574545"/>
                  </a:lnTo>
                </a:path>
              </a:pathLst>
            </a:custGeom>
            <a:ln w="3175">
              <a:solidFill>
                <a:srgbClr val="EEF5FA"/>
              </a:solidFill>
            </a:ln>
          </p:spPr>
          <p:txBody>
            <a:bodyPr wrap="square" lIns="0" tIns="0" rIns="0" bIns="0" rtlCol="0"/>
            <a:lstStyle/>
            <a:p>
              <a:endParaRPr/>
            </a:p>
          </p:txBody>
        </p:sp>
        <p:sp>
          <p:nvSpPr>
            <p:cNvPr id="21" name="object 21"/>
            <p:cNvSpPr/>
            <p:nvPr/>
          </p:nvSpPr>
          <p:spPr>
            <a:xfrm>
              <a:off x="3450336" y="6044184"/>
              <a:ext cx="3093720" cy="788670"/>
            </a:xfrm>
            <a:custGeom>
              <a:avLst/>
              <a:gdLst/>
              <a:ahLst/>
              <a:cxnLst/>
              <a:rect l="l" t="t" r="r" b="b"/>
              <a:pathLst>
                <a:path w="3093720" h="788670">
                  <a:moveTo>
                    <a:pt x="0" y="0"/>
                  </a:moveTo>
                  <a:lnTo>
                    <a:pt x="3093212" y="788462"/>
                  </a:lnTo>
                </a:path>
              </a:pathLst>
            </a:custGeom>
            <a:ln w="3175">
              <a:solidFill>
                <a:srgbClr val="EEF5FA"/>
              </a:solidFill>
            </a:ln>
          </p:spPr>
          <p:txBody>
            <a:bodyPr wrap="square" lIns="0" tIns="0" rIns="0" bIns="0" rtlCol="0"/>
            <a:lstStyle/>
            <a:p>
              <a:endParaRPr/>
            </a:p>
          </p:txBody>
        </p:sp>
        <p:sp>
          <p:nvSpPr>
            <p:cNvPr id="22" name="object 22"/>
            <p:cNvSpPr/>
            <p:nvPr/>
          </p:nvSpPr>
          <p:spPr>
            <a:xfrm>
              <a:off x="3445763" y="6176772"/>
              <a:ext cx="2701290" cy="681355"/>
            </a:xfrm>
            <a:custGeom>
              <a:avLst/>
              <a:gdLst/>
              <a:ahLst/>
              <a:cxnLst/>
              <a:rect l="l" t="t" r="r" b="b"/>
              <a:pathLst>
                <a:path w="2701290" h="681354">
                  <a:moveTo>
                    <a:pt x="0" y="0"/>
                  </a:moveTo>
                  <a:lnTo>
                    <a:pt x="2700959" y="681225"/>
                  </a:lnTo>
                </a:path>
              </a:pathLst>
            </a:custGeom>
            <a:ln w="3175">
              <a:solidFill>
                <a:srgbClr val="EEF5FA"/>
              </a:solidFill>
            </a:ln>
          </p:spPr>
          <p:txBody>
            <a:bodyPr wrap="square" lIns="0" tIns="0" rIns="0" bIns="0" rtlCol="0"/>
            <a:lstStyle/>
            <a:p>
              <a:endParaRPr/>
            </a:p>
          </p:txBody>
        </p:sp>
        <p:sp>
          <p:nvSpPr>
            <p:cNvPr id="23" name="object 23"/>
            <p:cNvSpPr/>
            <p:nvPr/>
          </p:nvSpPr>
          <p:spPr>
            <a:xfrm>
              <a:off x="3433572" y="2250948"/>
              <a:ext cx="6226175" cy="4457065"/>
            </a:xfrm>
            <a:custGeom>
              <a:avLst/>
              <a:gdLst/>
              <a:ahLst/>
              <a:cxnLst/>
              <a:rect l="l" t="t" r="r" b="b"/>
              <a:pathLst>
                <a:path w="6226175" h="4457065">
                  <a:moveTo>
                    <a:pt x="12191" y="3526536"/>
                  </a:moveTo>
                  <a:lnTo>
                    <a:pt x="3126867" y="4328972"/>
                  </a:lnTo>
                </a:path>
                <a:path w="6226175" h="4457065">
                  <a:moveTo>
                    <a:pt x="15239" y="3657600"/>
                  </a:moveTo>
                  <a:lnTo>
                    <a:pt x="3121025" y="4456747"/>
                  </a:lnTo>
                </a:path>
                <a:path w="6226175" h="4457065">
                  <a:moveTo>
                    <a:pt x="22860" y="3104388"/>
                  </a:moveTo>
                  <a:lnTo>
                    <a:pt x="3101212" y="3909974"/>
                  </a:lnTo>
                </a:path>
                <a:path w="6226175" h="4457065">
                  <a:moveTo>
                    <a:pt x="10667" y="3395472"/>
                  </a:moveTo>
                  <a:lnTo>
                    <a:pt x="3113404" y="4176661"/>
                  </a:lnTo>
                </a:path>
                <a:path w="6226175" h="4457065">
                  <a:moveTo>
                    <a:pt x="0" y="3226308"/>
                  </a:moveTo>
                  <a:lnTo>
                    <a:pt x="3110229" y="4048340"/>
                  </a:lnTo>
                </a:path>
                <a:path w="6226175" h="4457065">
                  <a:moveTo>
                    <a:pt x="3136392" y="2468499"/>
                  </a:moveTo>
                  <a:lnTo>
                    <a:pt x="6226175" y="1144524"/>
                  </a:lnTo>
                </a:path>
                <a:path w="6226175" h="4457065">
                  <a:moveTo>
                    <a:pt x="3136392" y="2358771"/>
                  </a:moveTo>
                  <a:lnTo>
                    <a:pt x="6226175" y="1034796"/>
                  </a:lnTo>
                </a:path>
                <a:path w="6226175" h="4457065">
                  <a:moveTo>
                    <a:pt x="3130296" y="2249043"/>
                  </a:moveTo>
                  <a:lnTo>
                    <a:pt x="6220079" y="925067"/>
                  </a:lnTo>
                </a:path>
                <a:path w="6226175" h="4457065">
                  <a:moveTo>
                    <a:pt x="3130296" y="2015870"/>
                  </a:moveTo>
                  <a:lnTo>
                    <a:pt x="6220079" y="691896"/>
                  </a:lnTo>
                </a:path>
                <a:path w="6226175" h="4457065">
                  <a:moveTo>
                    <a:pt x="3131820" y="2131695"/>
                  </a:moveTo>
                  <a:lnTo>
                    <a:pt x="6221603" y="807719"/>
                  </a:lnTo>
                </a:path>
                <a:path w="6226175" h="4457065">
                  <a:moveTo>
                    <a:pt x="3131820" y="1755266"/>
                  </a:moveTo>
                  <a:lnTo>
                    <a:pt x="6221603" y="431291"/>
                  </a:lnTo>
                </a:path>
                <a:path w="6226175" h="4457065">
                  <a:moveTo>
                    <a:pt x="3130296" y="1884807"/>
                  </a:moveTo>
                  <a:lnTo>
                    <a:pt x="6220079" y="560831"/>
                  </a:lnTo>
                </a:path>
                <a:path w="6226175" h="4457065">
                  <a:moveTo>
                    <a:pt x="3121152" y="1323975"/>
                  </a:moveTo>
                  <a:lnTo>
                    <a:pt x="6210934" y="0"/>
                  </a:lnTo>
                </a:path>
                <a:path w="6226175" h="4457065">
                  <a:moveTo>
                    <a:pt x="3128772" y="1605914"/>
                  </a:moveTo>
                  <a:lnTo>
                    <a:pt x="6218555" y="281939"/>
                  </a:lnTo>
                </a:path>
                <a:path w="6226175" h="4457065">
                  <a:moveTo>
                    <a:pt x="3128772" y="1470278"/>
                  </a:moveTo>
                  <a:lnTo>
                    <a:pt x="6218555" y="146303"/>
                  </a:lnTo>
                </a:path>
              </a:pathLst>
            </a:custGeom>
            <a:ln w="3175">
              <a:solidFill>
                <a:srgbClr val="EEF5FA"/>
              </a:solidFill>
            </a:ln>
          </p:spPr>
          <p:txBody>
            <a:bodyPr wrap="square" lIns="0" tIns="0" rIns="0" bIns="0" rtlCol="0"/>
            <a:lstStyle/>
            <a:p>
              <a:endParaRPr/>
            </a:p>
          </p:txBody>
        </p:sp>
        <p:sp>
          <p:nvSpPr>
            <p:cNvPr id="24" name="object 24"/>
            <p:cNvSpPr/>
            <p:nvPr/>
          </p:nvSpPr>
          <p:spPr>
            <a:xfrm>
              <a:off x="7323141" y="5856731"/>
              <a:ext cx="2336800" cy="1001394"/>
            </a:xfrm>
            <a:custGeom>
              <a:avLst/>
              <a:gdLst/>
              <a:ahLst/>
              <a:cxnLst/>
              <a:rect l="l" t="t" r="r" b="b"/>
              <a:pathLst>
                <a:path w="2336800" h="1001395">
                  <a:moveTo>
                    <a:pt x="256066" y="1001266"/>
                  </a:moveTo>
                  <a:lnTo>
                    <a:pt x="2336605" y="109728"/>
                  </a:lnTo>
                </a:path>
                <a:path w="2336800" h="1001395">
                  <a:moveTo>
                    <a:pt x="0" y="1001266"/>
                  </a:moveTo>
                  <a:lnTo>
                    <a:pt x="2336605" y="0"/>
                  </a:lnTo>
                </a:path>
              </a:pathLst>
            </a:custGeom>
            <a:ln w="3175">
              <a:solidFill>
                <a:srgbClr val="EEF5FA"/>
              </a:solidFill>
            </a:ln>
          </p:spPr>
          <p:txBody>
            <a:bodyPr wrap="square" lIns="0" tIns="0" rIns="0" bIns="0" rtlCol="0"/>
            <a:lstStyle/>
            <a:p>
              <a:endParaRPr/>
            </a:p>
          </p:txBody>
        </p:sp>
        <p:sp>
          <p:nvSpPr>
            <p:cNvPr id="25" name="object 25"/>
            <p:cNvSpPr/>
            <p:nvPr/>
          </p:nvSpPr>
          <p:spPr>
            <a:xfrm>
              <a:off x="7060978" y="5747004"/>
              <a:ext cx="2592705" cy="1111250"/>
            </a:xfrm>
            <a:custGeom>
              <a:avLst/>
              <a:gdLst/>
              <a:ahLst/>
              <a:cxnLst/>
              <a:rect l="l" t="t" r="r" b="b"/>
              <a:pathLst>
                <a:path w="2592704" h="1111250">
                  <a:moveTo>
                    <a:pt x="0" y="1110994"/>
                  </a:moveTo>
                  <a:lnTo>
                    <a:pt x="2592672" y="0"/>
                  </a:lnTo>
                </a:path>
              </a:pathLst>
            </a:custGeom>
            <a:ln w="3175">
              <a:solidFill>
                <a:srgbClr val="EEF5FA"/>
              </a:solidFill>
            </a:ln>
          </p:spPr>
          <p:txBody>
            <a:bodyPr wrap="square" lIns="0" tIns="0" rIns="0" bIns="0" rtlCol="0"/>
            <a:lstStyle/>
            <a:p>
              <a:endParaRPr/>
            </a:p>
          </p:txBody>
        </p:sp>
        <p:sp>
          <p:nvSpPr>
            <p:cNvPr id="26" name="object 26"/>
            <p:cNvSpPr/>
            <p:nvPr/>
          </p:nvSpPr>
          <p:spPr>
            <a:xfrm>
              <a:off x="6563867" y="5513831"/>
              <a:ext cx="3089910" cy="1324610"/>
            </a:xfrm>
            <a:custGeom>
              <a:avLst/>
              <a:gdLst/>
              <a:ahLst/>
              <a:cxnLst/>
              <a:rect l="l" t="t" r="r" b="b"/>
              <a:pathLst>
                <a:path w="3089909" h="1324609">
                  <a:moveTo>
                    <a:pt x="0" y="1324009"/>
                  </a:moveTo>
                  <a:lnTo>
                    <a:pt x="3089782" y="0"/>
                  </a:lnTo>
                </a:path>
              </a:pathLst>
            </a:custGeom>
            <a:ln w="3175">
              <a:solidFill>
                <a:srgbClr val="EEF5FA"/>
              </a:solidFill>
            </a:ln>
          </p:spPr>
          <p:txBody>
            <a:bodyPr wrap="square" lIns="0" tIns="0" rIns="0" bIns="0" rtlCol="0"/>
            <a:lstStyle/>
            <a:p>
              <a:endParaRPr/>
            </a:p>
          </p:txBody>
        </p:sp>
        <p:sp>
          <p:nvSpPr>
            <p:cNvPr id="27" name="object 27"/>
            <p:cNvSpPr/>
            <p:nvPr/>
          </p:nvSpPr>
          <p:spPr>
            <a:xfrm>
              <a:off x="6788645" y="5629655"/>
              <a:ext cx="2867025" cy="1228725"/>
            </a:xfrm>
            <a:custGeom>
              <a:avLst/>
              <a:gdLst/>
              <a:ahLst/>
              <a:cxnLst/>
              <a:rect l="l" t="t" r="r" b="b"/>
              <a:pathLst>
                <a:path w="2867025" h="1228725">
                  <a:moveTo>
                    <a:pt x="0" y="1228342"/>
                  </a:moveTo>
                  <a:lnTo>
                    <a:pt x="2866529" y="0"/>
                  </a:lnTo>
                </a:path>
              </a:pathLst>
            </a:custGeom>
            <a:ln w="3175">
              <a:solidFill>
                <a:srgbClr val="EEF5FA"/>
              </a:solidFill>
            </a:ln>
          </p:spPr>
          <p:txBody>
            <a:bodyPr wrap="square" lIns="0" tIns="0" rIns="0" bIns="0" rtlCol="0"/>
            <a:lstStyle/>
            <a:p>
              <a:endParaRPr/>
            </a:p>
          </p:txBody>
        </p:sp>
        <p:sp>
          <p:nvSpPr>
            <p:cNvPr id="28" name="object 28"/>
            <p:cNvSpPr/>
            <p:nvPr/>
          </p:nvSpPr>
          <p:spPr>
            <a:xfrm>
              <a:off x="6547104" y="24383"/>
              <a:ext cx="3127375" cy="6682740"/>
            </a:xfrm>
            <a:custGeom>
              <a:avLst/>
              <a:gdLst/>
              <a:ahLst/>
              <a:cxnLst/>
              <a:rect l="l" t="t" r="r" b="b"/>
              <a:pathLst>
                <a:path w="3127375" h="6682740">
                  <a:moveTo>
                    <a:pt x="18288" y="6554381"/>
                  </a:moveTo>
                  <a:lnTo>
                    <a:pt x="3108071" y="5230368"/>
                  </a:lnTo>
                </a:path>
                <a:path w="3127375" h="6682740">
                  <a:moveTo>
                    <a:pt x="16764" y="6682397"/>
                  </a:moveTo>
                  <a:lnTo>
                    <a:pt x="3106547" y="5358384"/>
                  </a:lnTo>
                </a:path>
                <a:path w="3127375" h="6682740">
                  <a:moveTo>
                    <a:pt x="7620" y="6123089"/>
                  </a:moveTo>
                  <a:lnTo>
                    <a:pt x="3097403" y="4799076"/>
                  </a:lnTo>
                </a:path>
                <a:path w="3127375" h="6682740">
                  <a:moveTo>
                    <a:pt x="15240" y="6405029"/>
                  </a:moveTo>
                  <a:lnTo>
                    <a:pt x="3105023" y="5081016"/>
                  </a:lnTo>
                </a:path>
                <a:path w="3127375" h="6682740">
                  <a:moveTo>
                    <a:pt x="15240" y="6267869"/>
                  </a:moveTo>
                  <a:lnTo>
                    <a:pt x="3105023" y="4943856"/>
                  </a:lnTo>
                </a:path>
                <a:path w="3127375" h="6682740">
                  <a:moveTo>
                    <a:pt x="27431" y="2567559"/>
                  </a:moveTo>
                  <a:lnTo>
                    <a:pt x="3117215" y="1243584"/>
                  </a:lnTo>
                </a:path>
                <a:path w="3127375" h="6682740">
                  <a:moveTo>
                    <a:pt x="27431" y="2457831"/>
                  </a:moveTo>
                  <a:lnTo>
                    <a:pt x="3117215" y="1133856"/>
                  </a:lnTo>
                </a:path>
                <a:path w="3127375" h="6682740">
                  <a:moveTo>
                    <a:pt x="21336" y="2348103"/>
                  </a:moveTo>
                  <a:lnTo>
                    <a:pt x="3111119" y="1024128"/>
                  </a:lnTo>
                </a:path>
                <a:path w="3127375" h="6682740">
                  <a:moveTo>
                    <a:pt x="21336" y="2114931"/>
                  </a:moveTo>
                  <a:lnTo>
                    <a:pt x="3111119" y="790956"/>
                  </a:lnTo>
                </a:path>
                <a:path w="3127375" h="6682740">
                  <a:moveTo>
                    <a:pt x="22860" y="2232279"/>
                  </a:moveTo>
                  <a:lnTo>
                    <a:pt x="3112643" y="908304"/>
                  </a:lnTo>
                </a:path>
                <a:path w="3127375" h="6682740">
                  <a:moveTo>
                    <a:pt x="22860" y="1855851"/>
                  </a:moveTo>
                  <a:lnTo>
                    <a:pt x="3112643" y="531876"/>
                  </a:lnTo>
                </a:path>
                <a:path w="3127375" h="6682740">
                  <a:moveTo>
                    <a:pt x="21336" y="1983867"/>
                  </a:moveTo>
                  <a:lnTo>
                    <a:pt x="3111119" y="659892"/>
                  </a:lnTo>
                </a:path>
                <a:path w="3127375" h="6682740">
                  <a:moveTo>
                    <a:pt x="13716" y="1424559"/>
                  </a:moveTo>
                  <a:lnTo>
                    <a:pt x="3103499" y="100584"/>
                  </a:lnTo>
                </a:path>
                <a:path w="3127375" h="6682740">
                  <a:moveTo>
                    <a:pt x="19812" y="1706499"/>
                  </a:moveTo>
                  <a:lnTo>
                    <a:pt x="3109595" y="382524"/>
                  </a:lnTo>
                </a:path>
                <a:path w="3127375" h="6682740">
                  <a:moveTo>
                    <a:pt x="21336" y="1569339"/>
                  </a:moveTo>
                  <a:lnTo>
                    <a:pt x="3111119" y="245364"/>
                  </a:lnTo>
                </a:path>
                <a:path w="3127375" h="6682740">
                  <a:moveTo>
                    <a:pt x="19812" y="2566416"/>
                  </a:moveTo>
                  <a:lnTo>
                    <a:pt x="3113786" y="3375533"/>
                  </a:lnTo>
                </a:path>
                <a:path w="3127375" h="6682740">
                  <a:moveTo>
                    <a:pt x="12192" y="2455164"/>
                  </a:moveTo>
                  <a:lnTo>
                    <a:pt x="3101467" y="3250692"/>
                  </a:lnTo>
                </a:path>
                <a:path w="3127375" h="6682740">
                  <a:moveTo>
                    <a:pt x="22860" y="2360676"/>
                  </a:moveTo>
                  <a:lnTo>
                    <a:pt x="3119501" y="3153918"/>
                  </a:lnTo>
                </a:path>
                <a:path w="3127375" h="6682740">
                  <a:moveTo>
                    <a:pt x="16764" y="2122932"/>
                  </a:moveTo>
                  <a:lnTo>
                    <a:pt x="3109976" y="2911348"/>
                  </a:lnTo>
                </a:path>
                <a:path w="3127375" h="6682740">
                  <a:moveTo>
                    <a:pt x="13716" y="2255520"/>
                  </a:moveTo>
                  <a:lnTo>
                    <a:pt x="3115055" y="3037713"/>
                  </a:lnTo>
                </a:path>
                <a:path w="3127375" h="6682740">
                  <a:moveTo>
                    <a:pt x="12192" y="1856232"/>
                  </a:moveTo>
                  <a:lnTo>
                    <a:pt x="3126867" y="2658618"/>
                  </a:lnTo>
                </a:path>
                <a:path w="3127375" h="6682740">
                  <a:moveTo>
                    <a:pt x="15240" y="1987296"/>
                  </a:moveTo>
                  <a:lnTo>
                    <a:pt x="3121025" y="2786507"/>
                  </a:lnTo>
                </a:path>
                <a:path w="3127375" h="6682740">
                  <a:moveTo>
                    <a:pt x="24384" y="1434084"/>
                  </a:moveTo>
                  <a:lnTo>
                    <a:pt x="3102737" y="2239645"/>
                  </a:lnTo>
                </a:path>
                <a:path w="3127375" h="6682740">
                  <a:moveTo>
                    <a:pt x="12192" y="1725168"/>
                  </a:moveTo>
                  <a:lnTo>
                    <a:pt x="3114929" y="2506345"/>
                  </a:lnTo>
                </a:path>
                <a:path w="3127375" h="6682740">
                  <a:moveTo>
                    <a:pt x="1524" y="1556004"/>
                  </a:moveTo>
                  <a:lnTo>
                    <a:pt x="3111754" y="2378075"/>
                  </a:lnTo>
                </a:path>
                <a:path w="3127375" h="6682740">
                  <a:moveTo>
                    <a:pt x="9144" y="443484"/>
                  </a:moveTo>
                  <a:lnTo>
                    <a:pt x="3103118" y="1252601"/>
                  </a:lnTo>
                </a:path>
                <a:path w="3127375" h="6682740">
                  <a:moveTo>
                    <a:pt x="0" y="332232"/>
                  </a:moveTo>
                  <a:lnTo>
                    <a:pt x="3089275" y="1127760"/>
                  </a:lnTo>
                </a:path>
                <a:path w="3127375" h="6682740">
                  <a:moveTo>
                    <a:pt x="10668" y="237744"/>
                  </a:moveTo>
                  <a:lnTo>
                    <a:pt x="3107309" y="1030986"/>
                  </a:lnTo>
                </a:path>
                <a:path w="3127375" h="6682740">
                  <a:moveTo>
                    <a:pt x="4572" y="0"/>
                  </a:moveTo>
                  <a:lnTo>
                    <a:pt x="3097784" y="788416"/>
                  </a:lnTo>
                </a:path>
                <a:path w="3127375" h="6682740">
                  <a:moveTo>
                    <a:pt x="1524" y="131064"/>
                  </a:moveTo>
                  <a:lnTo>
                    <a:pt x="3102864" y="913257"/>
                  </a:lnTo>
                </a:path>
              </a:pathLst>
            </a:custGeom>
            <a:ln w="3175">
              <a:solidFill>
                <a:srgbClr val="EEF5FA"/>
              </a:solidFill>
            </a:ln>
          </p:spPr>
          <p:txBody>
            <a:bodyPr wrap="square" lIns="0" tIns="0" rIns="0" bIns="0" rtlCol="0"/>
            <a:lstStyle/>
            <a:p>
              <a:endParaRPr/>
            </a:p>
          </p:txBody>
        </p:sp>
        <p:sp>
          <p:nvSpPr>
            <p:cNvPr id="29" name="object 29"/>
            <p:cNvSpPr/>
            <p:nvPr/>
          </p:nvSpPr>
          <p:spPr>
            <a:xfrm>
              <a:off x="6982484" y="0"/>
              <a:ext cx="2679700" cy="688340"/>
            </a:xfrm>
            <a:custGeom>
              <a:avLst/>
              <a:gdLst/>
              <a:ahLst/>
              <a:cxnLst/>
              <a:rect l="l" t="t" r="r" b="b"/>
              <a:pathLst>
                <a:path w="2679700" h="688340">
                  <a:moveTo>
                    <a:pt x="505233" y="0"/>
                  </a:moveTo>
                  <a:lnTo>
                    <a:pt x="2679294" y="560070"/>
                  </a:lnTo>
                </a:path>
                <a:path w="2679700" h="688340">
                  <a:moveTo>
                    <a:pt x="0" y="0"/>
                  </a:moveTo>
                  <a:lnTo>
                    <a:pt x="2673452" y="687959"/>
                  </a:lnTo>
                </a:path>
              </a:pathLst>
            </a:custGeom>
            <a:ln w="3175">
              <a:solidFill>
                <a:srgbClr val="EEF5FA"/>
              </a:solidFill>
            </a:ln>
          </p:spPr>
          <p:txBody>
            <a:bodyPr wrap="square" lIns="0" tIns="0" rIns="0" bIns="0" rtlCol="0"/>
            <a:lstStyle/>
            <a:p>
              <a:endParaRPr/>
            </a:p>
          </p:txBody>
        </p:sp>
        <p:sp>
          <p:nvSpPr>
            <p:cNvPr id="30" name="object 30"/>
            <p:cNvSpPr/>
            <p:nvPr/>
          </p:nvSpPr>
          <p:spPr>
            <a:xfrm>
              <a:off x="9098464" y="0"/>
              <a:ext cx="539750" cy="141605"/>
            </a:xfrm>
            <a:custGeom>
              <a:avLst/>
              <a:gdLst/>
              <a:ahLst/>
              <a:cxnLst/>
              <a:rect l="l" t="t" r="r" b="b"/>
              <a:pathLst>
                <a:path w="539750" h="141605">
                  <a:moveTo>
                    <a:pt x="0" y="0"/>
                  </a:moveTo>
                  <a:lnTo>
                    <a:pt x="539184" y="141097"/>
                  </a:lnTo>
                </a:path>
              </a:pathLst>
            </a:custGeom>
            <a:ln w="3175">
              <a:solidFill>
                <a:srgbClr val="EEF5FA"/>
              </a:solidFill>
            </a:ln>
          </p:spPr>
          <p:txBody>
            <a:bodyPr wrap="square" lIns="0" tIns="0" rIns="0" bIns="0" rtlCol="0"/>
            <a:lstStyle/>
            <a:p>
              <a:endParaRPr/>
            </a:p>
          </p:txBody>
        </p:sp>
        <p:sp>
          <p:nvSpPr>
            <p:cNvPr id="31" name="object 31"/>
            <p:cNvSpPr/>
            <p:nvPr/>
          </p:nvSpPr>
          <p:spPr>
            <a:xfrm>
              <a:off x="8030122" y="0"/>
              <a:ext cx="1619885" cy="408305"/>
            </a:xfrm>
            <a:custGeom>
              <a:avLst/>
              <a:gdLst/>
              <a:ahLst/>
              <a:cxnLst/>
              <a:rect l="l" t="t" r="r" b="b"/>
              <a:pathLst>
                <a:path w="1619884" h="408305">
                  <a:moveTo>
                    <a:pt x="0" y="0"/>
                  </a:moveTo>
                  <a:lnTo>
                    <a:pt x="1619718" y="407797"/>
                  </a:lnTo>
                </a:path>
                <a:path w="1619884" h="408305">
                  <a:moveTo>
                    <a:pt x="558978" y="0"/>
                  </a:moveTo>
                  <a:lnTo>
                    <a:pt x="1616543" y="279526"/>
                  </a:lnTo>
                </a:path>
              </a:pathLst>
            </a:custGeom>
            <a:ln w="3175">
              <a:solidFill>
                <a:srgbClr val="EEF5FA"/>
              </a:solidFill>
            </a:ln>
          </p:spPr>
          <p:txBody>
            <a:bodyPr wrap="square" lIns="0" tIns="0" rIns="0" bIns="0" rtlCol="0"/>
            <a:lstStyle/>
            <a:p>
              <a:endParaRPr/>
            </a:p>
          </p:txBody>
        </p:sp>
        <p:sp>
          <p:nvSpPr>
            <p:cNvPr id="32" name="object 32"/>
            <p:cNvSpPr/>
            <p:nvPr/>
          </p:nvSpPr>
          <p:spPr>
            <a:xfrm>
              <a:off x="6536436" y="4021835"/>
              <a:ext cx="3125470" cy="1941830"/>
            </a:xfrm>
            <a:custGeom>
              <a:avLst/>
              <a:gdLst/>
              <a:ahLst/>
              <a:cxnLst/>
              <a:rect l="l" t="t" r="r" b="b"/>
              <a:pathLst>
                <a:path w="3125470" h="1941829">
                  <a:moveTo>
                    <a:pt x="19812" y="1132332"/>
                  </a:moveTo>
                  <a:lnTo>
                    <a:pt x="3113786" y="1941423"/>
                  </a:lnTo>
                </a:path>
                <a:path w="3125470" h="1941829">
                  <a:moveTo>
                    <a:pt x="10668" y="1021080"/>
                  </a:moveTo>
                  <a:lnTo>
                    <a:pt x="3099943" y="1816582"/>
                  </a:lnTo>
                </a:path>
                <a:path w="3125470" h="1941829">
                  <a:moveTo>
                    <a:pt x="21336" y="926591"/>
                  </a:moveTo>
                  <a:lnTo>
                    <a:pt x="3117977" y="1719795"/>
                  </a:lnTo>
                </a:path>
                <a:path w="3125470" h="1941829">
                  <a:moveTo>
                    <a:pt x="15240" y="688847"/>
                  </a:moveTo>
                  <a:lnTo>
                    <a:pt x="3108452" y="1477264"/>
                  </a:lnTo>
                </a:path>
                <a:path w="3125470" h="1941829">
                  <a:moveTo>
                    <a:pt x="12192" y="821436"/>
                  </a:moveTo>
                  <a:lnTo>
                    <a:pt x="3113532" y="1603641"/>
                  </a:lnTo>
                </a:path>
                <a:path w="3125470" h="1941829">
                  <a:moveTo>
                    <a:pt x="10668" y="422147"/>
                  </a:moveTo>
                  <a:lnTo>
                    <a:pt x="3125343" y="1224533"/>
                  </a:lnTo>
                </a:path>
                <a:path w="3125470" h="1941829">
                  <a:moveTo>
                    <a:pt x="13716" y="553212"/>
                  </a:moveTo>
                  <a:lnTo>
                    <a:pt x="3119501" y="1352423"/>
                  </a:lnTo>
                </a:path>
                <a:path w="3125470" h="1941829">
                  <a:moveTo>
                    <a:pt x="22860" y="0"/>
                  </a:moveTo>
                  <a:lnTo>
                    <a:pt x="3101213" y="805561"/>
                  </a:lnTo>
                </a:path>
                <a:path w="3125470" h="1941829">
                  <a:moveTo>
                    <a:pt x="10668" y="291083"/>
                  </a:moveTo>
                  <a:lnTo>
                    <a:pt x="3113405" y="1072261"/>
                  </a:lnTo>
                </a:path>
                <a:path w="3125470" h="1941829">
                  <a:moveTo>
                    <a:pt x="0" y="121919"/>
                  </a:moveTo>
                  <a:lnTo>
                    <a:pt x="3110230" y="943990"/>
                  </a:lnTo>
                </a:path>
              </a:pathLst>
            </a:custGeom>
            <a:ln w="3175">
              <a:solidFill>
                <a:srgbClr val="EEF5FA"/>
              </a:solidFill>
            </a:ln>
          </p:spPr>
          <p:txBody>
            <a:bodyPr wrap="square" lIns="0" tIns="0" rIns="0" bIns="0" rtlCol="0"/>
            <a:lstStyle/>
            <a:p>
              <a:endParaRPr/>
            </a:p>
          </p:txBody>
        </p:sp>
        <p:sp>
          <p:nvSpPr>
            <p:cNvPr id="33" name="object 33"/>
            <p:cNvSpPr/>
            <p:nvPr/>
          </p:nvSpPr>
          <p:spPr>
            <a:xfrm>
              <a:off x="9656064" y="0"/>
              <a:ext cx="2536190" cy="5963285"/>
            </a:xfrm>
            <a:custGeom>
              <a:avLst/>
              <a:gdLst/>
              <a:ahLst/>
              <a:cxnLst/>
              <a:rect l="l" t="t" r="r" b="b"/>
              <a:pathLst>
                <a:path w="2536190" h="5963285">
                  <a:moveTo>
                    <a:pt x="15239" y="5963069"/>
                  </a:moveTo>
                  <a:lnTo>
                    <a:pt x="2535935" y="4882917"/>
                  </a:lnTo>
                </a:path>
                <a:path w="2536190" h="5963285">
                  <a:moveTo>
                    <a:pt x="15239" y="5853341"/>
                  </a:moveTo>
                  <a:lnTo>
                    <a:pt x="2535935" y="4773189"/>
                  </a:lnTo>
                </a:path>
                <a:path w="2536190" h="5963285">
                  <a:moveTo>
                    <a:pt x="9143" y="5743613"/>
                  </a:moveTo>
                  <a:lnTo>
                    <a:pt x="2535935" y="4660849"/>
                  </a:lnTo>
                </a:path>
                <a:path w="2536190" h="5963285">
                  <a:moveTo>
                    <a:pt x="7619" y="5510403"/>
                  </a:moveTo>
                  <a:lnTo>
                    <a:pt x="2535935" y="4427017"/>
                  </a:lnTo>
                </a:path>
                <a:path w="2536190" h="5963285">
                  <a:moveTo>
                    <a:pt x="10667" y="5627789"/>
                  </a:moveTo>
                  <a:lnTo>
                    <a:pt x="2535935" y="4545678"/>
                  </a:lnTo>
                </a:path>
                <a:path w="2536190" h="5963285">
                  <a:moveTo>
                    <a:pt x="10667" y="5251323"/>
                  </a:moveTo>
                  <a:lnTo>
                    <a:pt x="2535935" y="4169243"/>
                  </a:lnTo>
                </a:path>
                <a:path w="2536190" h="5963285">
                  <a:moveTo>
                    <a:pt x="9143" y="5380863"/>
                  </a:moveTo>
                  <a:lnTo>
                    <a:pt x="2535935" y="4298130"/>
                  </a:lnTo>
                </a:path>
                <a:path w="2536190" h="5963285">
                  <a:moveTo>
                    <a:pt x="0" y="4820031"/>
                  </a:moveTo>
                  <a:lnTo>
                    <a:pt x="2535935" y="3733379"/>
                  </a:lnTo>
                </a:path>
                <a:path w="2536190" h="5963285">
                  <a:moveTo>
                    <a:pt x="7619" y="5101971"/>
                  </a:moveTo>
                  <a:lnTo>
                    <a:pt x="2535935" y="4018585"/>
                  </a:lnTo>
                </a:path>
                <a:path w="2536190" h="5963285">
                  <a:moveTo>
                    <a:pt x="7619" y="4964811"/>
                  </a:moveTo>
                  <a:lnTo>
                    <a:pt x="2535935" y="3881425"/>
                  </a:lnTo>
                </a:path>
                <a:path w="2536190" h="5963285">
                  <a:moveTo>
                    <a:pt x="15239" y="1259966"/>
                  </a:moveTo>
                  <a:lnTo>
                    <a:pt x="2535935" y="179846"/>
                  </a:lnTo>
                </a:path>
                <a:path w="2536190" h="5963285">
                  <a:moveTo>
                    <a:pt x="15239" y="1150239"/>
                  </a:moveTo>
                  <a:lnTo>
                    <a:pt x="2535935" y="70118"/>
                  </a:lnTo>
                </a:path>
                <a:path w="2536190" h="5963285">
                  <a:moveTo>
                    <a:pt x="9143" y="1040511"/>
                  </a:moveTo>
                  <a:lnTo>
                    <a:pt x="2437402" y="0"/>
                  </a:lnTo>
                </a:path>
                <a:path w="2536190" h="5963285">
                  <a:moveTo>
                    <a:pt x="7619" y="807338"/>
                  </a:moveTo>
                  <a:lnTo>
                    <a:pt x="1891720" y="0"/>
                  </a:lnTo>
                </a:path>
                <a:path w="2536190" h="5963285">
                  <a:moveTo>
                    <a:pt x="10667" y="924687"/>
                  </a:moveTo>
                  <a:lnTo>
                    <a:pt x="2168625" y="0"/>
                  </a:lnTo>
                </a:path>
                <a:path w="2536190" h="5963285">
                  <a:moveTo>
                    <a:pt x="10667" y="548259"/>
                  </a:moveTo>
                  <a:lnTo>
                    <a:pt x="1290149" y="0"/>
                  </a:lnTo>
                </a:path>
                <a:path w="2536190" h="5963285">
                  <a:moveTo>
                    <a:pt x="9143" y="677799"/>
                  </a:moveTo>
                  <a:lnTo>
                    <a:pt x="1590935" y="0"/>
                  </a:lnTo>
                </a:path>
                <a:path w="2536190" h="5963285">
                  <a:moveTo>
                    <a:pt x="0" y="116967"/>
                  </a:moveTo>
                  <a:lnTo>
                    <a:pt x="272967" y="0"/>
                  </a:lnTo>
                </a:path>
                <a:path w="2536190" h="5963285">
                  <a:moveTo>
                    <a:pt x="7619" y="398907"/>
                  </a:moveTo>
                  <a:lnTo>
                    <a:pt x="938556" y="0"/>
                  </a:lnTo>
                </a:path>
                <a:path w="2536190" h="5963285">
                  <a:moveTo>
                    <a:pt x="7619" y="261747"/>
                  </a:moveTo>
                  <a:lnTo>
                    <a:pt x="618463" y="0"/>
                  </a:lnTo>
                </a:path>
                <a:path w="2536190" h="5963285">
                  <a:moveTo>
                    <a:pt x="19811" y="3395091"/>
                  </a:moveTo>
                  <a:lnTo>
                    <a:pt x="2535935" y="2316929"/>
                  </a:lnTo>
                </a:path>
                <a:path w="2536190" h="5963285">
                  <a:moveTo>
                    <a:pt x="19811" y="3285363"/>
                  </a:moveTo>
                  <a:lnTo>
                    <a:pt x="2535935" y="2207201"/>
                  </a:lnTo>
                </a:path>
                <a:path w="2536190" h="5963285">
                  <a:moveTo>
                    <a:pt x="13715" y="3175635"/>
                  </a:moveTo>
                  <a:lnTo>
                    <a:pt x="2535935" y="2094861"/>
                  </a:lnTo>
                </a:path>
                <a:path w="2536190" h="5963285">
                  <a:moveTo>
                    <a:pt x="13715" y="2942463"/>
                  </a:moveTo>
                  <a:lnTo>
                    <a:pt x="2535935" y="1861689"/>
                  </a:lnTo>
                </a:path>
                <a:path w="2536190" h="5963285">
                  <a:moveTo>
                    <a:pt x="15239" y="3059811"/>
                  </a:moveTo>
                  <a:lnTo>
                    <a:pt x="2535935" y="1979690"/>
                  </a:lnTo>
                </a:path>
                <a:path w="2536190" h="5963285">
                  <a:moveTo>
                    <a:pt x="15239" y="2683383"/>
                  </a:moveTo>
                  <a:lnTo>
                    <a:pt x="2535935" y="1603262"/>
                  </a:lnTo>
                </a:path>
                <a:path w="2536190" h="5963285">
                  <a:moveTo>
                    <a:pt x="13715" y="2811399"/>
                  </a:moveTo>
                  <a:lnTo>
                    <a:pt x="2535935" y="1730625"/>
                  </a:lnTo>
                </a:path>
              </a:pathLst>
            </a:custGeom>
            <a:ln w="3175">
              <a:solidFill>
                <a:srgbClr val="EEF5FA"/>
              </a:solidFill>
            </a:ln>
          </p:spPr>
          <p:txBody>
            <a:bodyPr wrap="square" lIns="0" tIns="0" rIns="0" bIns="0" rtlCol="0"/>
            <a:lstStyle/>
            <a:p>
              <a:endParaRPr/>
            </a:p>
          </p:txBody>
        </p:sp>
        <p:sp>
          <p:nvSpPr>
            <p:cNvPr id="34" name="object 34"/>
            <p:cNvSpPr/>
            <p:nvPr/>
          </p:nvSpPr>
          <p:spPr>
            <a:xfrm>
              <a:off x="9660636" y="1167399"/>
              <a:ext cx="2531745" cy="1085215"/>
            </a:xfrm>
            <a:custGeom>
              <a:avLst/>
              <a:gdLst/>
              <a:ahLst/>
              <a:cxnLst/>
              <a:rect l="l" t="t" r="r" b="b"/>
              <a:pathLst>
                <a:path w="2531745" h="1085214">
                  <a:moveTo>
                    <a:pt x="0" y="1084691"/>
                  </a:moveTo>
                  <a:lnTo>
                    <a:pt x="2531363" y="0"/>
                  </a:lnTo>
                </a:path>
              </a:pathLst>
            </a:custGeom>
            <a:ln w="3175">
              <a:solidFill>
                <a:srgbClr val="EEF5FA"/>
              </a:solidFill>
            </a:ln>
          </p:spPr>
          <p:txBody>
            <a:bodyPr wrap="square" lIns="0" tIns="0" rIns="0" bIns="0" rtlCol="0"/>
            <a:lstStyle/>
            <a:p>
              <a:endParaRPr/>
            </a:p>
          </p:txBody>
        </p:sp>
        <p:sp>
          <p:nvSpPr>
            <p:cNvPr id="35" name="object 35"/>
            <p:cNvSpPr/>
            <p:nvPr/>
          </p:nvSpPr>
          <p:spPr>
            <a:xfrm>
              <a:off x="9668255" y="1315444"/>
              <a:ext cx="2524125" cy="2746375"/>
            </a:xfrm>
            <a:custGeom>
              <a:avLst/>
              <a:gdLst/>
              <a:ahLst/>
              <a:cxnLst/>
              <a:rect l="l" t="t" r="r" b="b"/>
              <a:pathLst>
                <a:path w="2524125" h="2746375">
                  <a:moveTo>
                    <a:pt x="0" y="1218586"/>
                  </a:moveTo>
                  <a:lnTo>
                    <a:pt x="2523744" y="137159"/>
                  </a:lnTo>
                </a:path>
                <a:path w="2524125" h="2746375">
                  <a:moveTo>
                    <a:pt x="0" y="1081426"/>
                  </a:moveTo>
                  <a:lnTo>
                    <a:pt x="2523744" y="0"/>
                  </a:lnTo>
                </a:path>
                <a:path w="2524125" h="2746375">
                  <a:moveTo>
                    <a:pt x="0" y="2086123"/>
                  </a:moveTo>
                  <a:lnTo>
                    <a:pt x="2523744" y="2746117"/>
                  </a:lnTo>
                </a:path>
              </a:pathLst>
            </a:custGeom>
            <a:ln w="3175">
              <a:solidFill>
                <a:srgbClr val="EEF5FA"/>
              </a:solidFill>
            </a:ln>
          </p:spPr>
          <p:txBody>
            <a:bodyPr wrap="square" lIns="0" tIns="0" rIns="0" bIns="0" rtlCol="0"/>
            <a:lstStyle/>
            <a:p>
              <a:endParaRPr/>
            </a:p>
          </p:txBody>
        </p:sp>
        <p:sp>
          <p:nvSpPr>
            <p:cNvPr id="36" name="object 36"/>
            <p:cNvSpPr/>
            <p:nvPr/>
          </p:nvSpPr>
          <p:spPr>
            <a:xfrm>
              <a:off x="9660636" y="3290316"/>
              <a:ext cx="2531745" cy="652145"/>
            </a:xfrm>
            <a:custGeom>
              <a:avLst/>
              <a:gdLst/>
              <a:ahLst/>
              <a:cxnLst/>
              <a:rect l="l" t="t" r="r" b="b"/>
              <a:pathLst>
                <a:path w="2531745" h="652145">
                  <a:moveTo>
                    <a:pt x="0" y="0"/>
                  </a:moveTo>
                  <a:lnTo>
                    <a:pt x="2531363" y="651858"/>
                  </a:lnTo>
                </a:path>
              </a:pathLst>
            </a:custGeom>
            <a:ln w="3175">
              <a:solidFill>
                <a:srgbClr val="EEF5FA"/>
              </a:solidFill>
            </a:ln>
          </p:spPr>
          <p:txBody>
            <a:bodyPr wrap="square" lIns="0" tIns="0" rIns="0" bIns="0" rtlCol="0"/>
            <a:lstStyle/>
            <a:p>
              <a:endParaRPr/>
            </a:p>
          </p:txBody>
        </p:sp>
        <p:sp>
          <p:nvSpPr>
            <p:cNvPr id="37" name="object 37"/>
            <p:cNvSpPr/>
            <p:nvPr/>
          </p:nvSpPr>
          <p:spPr>
            <a:xfrm>
              <a:off x="9665208" y="2958083"/>
              <a:ext cx="2527300" cy="883919"/>
            </a:xfrm>
            <a:custGeom>
              <a:avLst/>
              <a:gdLst/>
              <a:ahLst/>
              <a:cxnLst/>
              <a:rect l="l" t="t" r="r" b="b"/>
              <a:pathLst>
                <a:path w="2527300" h="883920">
                  <a:moveTo>
                    <a:pt x="6096" y="237743"/>
                  </a:moveTo>
                  <a:lnTo>
                    <a:pt x="2526792" y="883450"/>
                  </a:lnTo>
                </a:path>
                <a:path w="2527300" h="883920">
                  <a:moveTo>
                    <a:pt x="0" y="0"/>
                  </a:moveTo>
                  <a:lnTo>
                    <a:pt x="2526792" y="644043"/>
                  </a:lnTo>
                </a:path>
              </a:pathLst>
            </a:custGeom>
            <a:ln w="3175">
              <a:solidFill>
                <a:srgbClr val="EEF5FA"/>
              </a:solidFill>
            </a:ln>
          </p:spPr>
          <p:txBody>
            <a:bodyPr wrap="square" lIns="0" tIns="0" rIns="0" bIns="0" rtlCol="0"/>
            <a:lstStyle/>
            <a:p>
              <a:endParaRPr/>
            </a:p>
          </p:txBody>
        </p:sp>
        <p:sp>
          <p:nvSpPr>
            <p:cNvPr id="38" name="object 38"/>
            <p:cNvSpPr/>
            <p:nvPr/>
          </p:nvSpPr>
          <p:spPr>
            <a:xfrm>
              <a:off x="9660636" y="2691383"/>
              <a:ext cx="2531745" cy="1038225"/>
            </a:xfrm>
            <a:custGeom>
              <a:avLst/>
              <a:gdLst/>
              <a:ahLst/>
              <a:cxnLst/>
              <a:rect l="l" t="t" r="r" b="b"/>
              <a:pathLst>
                <a:path w="2531745" h="1038225">
                  <a:moveTo>
                    <a:pt x="0" y="399288"/>
                  </a:moveTo>
                  <a:lnTo>
                    <a:pt x="2531363" y="1037726"/>
                  </a:lnTo>
                </a:path>
                <a:path w="2531745" h="1038225">
                  <a:moveTo>
                    <a:pt x="0" y="0"/>
                  </a:moveTo>
                  <a:lnTo>
                    <a:pt x="2531363" y="652116"/>
                  </a:lnTo>
                </a:path>
              </a:pathLst>
            </a:custGeom>
            <a:ln w="3175">
              <a:solidFill>
                <a:srgbClr val="EEF5FA"/>
              </a:solidFill>
            </a:ln>
          </p:spPr>
          <p:txBody>
            <a:bodyPr wrap="square" lIns="0" tIns="0" rIns="0" bIns="0" rtlCol="0"/>
            <a:lstStyle/>
            <a:p>
              <a:endParaRPr/>
            </a:p>
          </p:txBody>
        </p:sp>
        <p:sp>
          <p:nvSpPr>
            <p:cNvPr id="39" name="object 39"/>
            <p:cNvSpPr/>
            <p:nvPr/>
          </p:nvSpPr>
          <p:spPr>
            <a:xfrm>
              <a:off x="9663684" y="2269236"/>
              <a:ext cx="2528570" cy="1203960"/>
            </a:xfrm>
            <a:custGeom>
              <a:avLst/>
              <a:gdLst/>
              <a:ahLst/>
              <a:cxnLst/>
              <a:rect l="l" t="t" r="r" b="b"/>
              <a:pathLst>
                <a:path w="2528570" h="1203960">
                  <a:moveTo>
                    <a:pt x="0" y="553212"/>
                  </a:moveTo>
                  <a:lnTo>
                    <a:pt x="2528316" y="1203823"/>
                  </a:lnTo>
                </a:path>
                <a:path w="2528570" h="1203960">
                  <a:moveTo>
                    <a:pt x="9144" y="0"/>
                  </a:moveTo>
                  <a:lnTo>
                    <a:pt x="2528316" y="659231"/>
                  </a:lnTo>
                </a:path>
              </a:pathLst>
            </a:custGeom>
            <a:ln w="3175">
              <a:solidFill>
                <a:srgbClr val="EEF5FA"/>
              </a:solidFill>
            </a:ln>
          </p:spPr>
          <p:txBody>
            <a:bodyPr wrap="square" lIns="0" tIns="0" rIns="0" bIns="0" rtlCol="0"/>
            <a:lstStyle/>
            <a:p>
              <a:endParaRPr/>
            </a:p>
          </p:txBody>
        </p:sp>
        <p:sp>
          <p:nvSpPr>
            <p:cNvPr id="40" name="object 40"/>
            <p:cNvSpPr/>
            <p:nvPr/>
          </p:nvSpPr>
          <p:spPr>
            <a:xfrm>
              <a:off x="9660636" y="2560320"/>
              <a:ext cx="2531745" cy="637540"/>
            </a:xfrm>
            <a:custGeom>
              <a:avLst/>
              <a:gdLst/>
              <a:ahLst/>
              <a:cxnLst/>
              <a:rect l="l" t="t" r="r" b="b"/>
              <a:pathLst>
                <a:path w="2531745" h="637539">
                  <a:moveTo>
                    <a:pt x="0" y="0"/>
                  </a:moveTo>
                  <a:lnTo>
                    <a:pt x="2531363" y="637322"/>
                  </a:lnTo>
                </a:path>
              </a:pathLst>
            </a:custGeom>
            <a:ln w="3175">
              <a:solidFill>
                <a:srgbClr val="EEF5FA"/>
              </a:solidFill>
            </a:ln>
          </p:spPr>
          <p:txBody>
            <a:bodyPr wrap="square" lIns="0" tIns="0" rIns="0" bIns="0" rtlCol="0"/>
            <a:lstStyle/>
            <a:p>
              <a:endParaRPr/>
            </a:p>
          </p:txBody>
        </p:sp>
        <p:sp>
          <p:nvSpPr>
            <p:cNvPr id="41" name="object 41"/>
            <p:cNvSpPr/>
            <p:nvPr/>
          </p:nvSpPr>
          <p:spPr>
            <a:xfrm>
              <a:off x="9649967" y="574548"/>
              <a:ext cx="2542540" cy="2488565"/>
            </a:xfrm>
            <a:custGeom>
              <a:avLst/>
              <a:gdLst/>
              <a:ahLst/>
              <a:cxnLst/>
              <a:rect l="l" t="t" r="r" b="b"/>
              <a:pathLst>
                <a:path w="2542540" h="2488565">
                  <a:moveTo>
                    <a:pt x="0" y="1816607"/>
                  </a:moveTo>
                  <a:lnTo>
                    <a:pt x="2542031" y="2488497"/>
                  </a:lnTo>
                </a:path>
                <a:path w="2542540" h="2488565">
                  <a:moveTo>
                    <a:pt x="22859" y="711707"/>
                  </a:moveTo>
                  <a:lnTo>
                    <a:pt x="2542031" y="1370506"/>
                  </a:lnTo>
                </a:path>
                <a:path w="2542540" h="2488565">
                  <a:moveTo>
                    <a:pt x="13715" y="598931"/>
                  </a:moveTo>
                  <a:lnTo>
                    <a:pt x="2542031" y="1250005"/>
                  </a:lnTo>
                </a:path>
                <a:path w="2542540" h="2488565">
                  <a:moveTo>
                    <a:pt x="24383" y="505967"/>
                  </a:moveTo>
                  <a:lnTo>
                    <a:pt x="2542031" y="1150893"/>
                  </a:lnTo>
                </a:path>
                <a:path w="2542540" h="2488565">
                  <a:moveTo>
                    <a:pt x="19811" y="268224"/>
                  </a:moveTo>
                  <a:lnTo>
                    <a:pt x="2542031" y="911102"/>
                  </a:lnTo>
                </a:path>
                <a:path w="2542540" h="2488565">
                  <a:moveTo>
                    <a:pt x="15239" y="399288"/>
                  </a:moveTo>
                  <a:lnTo>
                    <a:pt x="2542031" y="1036573"/>
                  </a:lnTo>
                </a:path>
                <a:path w="2542540" h="2488565">
                  <a:moveTo>
                    <a:pt x="15239" y="0"/>
                  </a:moveTo>
                  <a:lnTo>
                    <a:pt x="2542031" y="650938"/>
                  </a:lnTo>
                </a:path>
                <a:path w="2542540" h="2488565">
                  <a:moveTo>
                    <a:pt x="18287" y="132587"/>
                  </a:moveTo>
                  <a:lnTo>
                    <a:pt x="2542031" y="782022"/>
                  </a:lnTo>
                </a:path>
              </a:pathLst>
            </a:custGeom>
            <a:ln w="3175">
              <a:solidFill>
                <a:srgbClr val="EEF5FA"/>
              </a:solidFill>
            </a:ln>
          </p:spPr>
          <p:txBody>
            <a:bodyPr wrap="square" lIns="0" tIns="0" rIns="0" bIns="0" rtlCol="0"/>
            <a:lstStyle/>
            <a:p>
              <a:endParaRPr/>
            </a:p>
          </p:txBody>
        </p:sp>
        <p:sp>
          <p:nvSpPr>
            <p:cNvPr id="42" name="object 42"/>
            <p:cNvSpPr/>
            <p:nvPr/>
          </p:nvSpPr>
          <p:spPr>
            <a:xfrm>
              <a:off x="9677400" y="152399"/>
              <a:ext cx="2514600" cy="658495"/>
            </a:xfrm>
            <a:custGeom>
              <a:avLst/>
              <a:gdLst/>
              <a:ahLst/>
              <a:cxnLst/>
              <a:rect l="l" t="t" r="r" b="b"/>
              <a:pathLst>
                <a:path w="2514600" h="658495">
                  <a:moveTo>
                    <a:pt x="0" y="0"/>
                  </a:moveTo>
                  <a:lnTo>
                    <a:pt x="2514599" y="658034"/>
                  </a:lnTo>
                </a:path>
              </a:pathLst>
            </a:custGeom>
            <a:ln w="3175">
              <a:solidFill>
                <a:srgbClr val="EEF5FA"/>
              </a:solidFill>
            </a:ln>
          </p:spPr>
          <p:txBody>
            <a:bodyPr wrap="square" lIns="0" tIns="0" rIns="0" bIns="0" rtlCol="0"/>
            <a:lstStyle/>
            <a:p>
              <a:endParaRPr/>
            </a:p>
          </p:txBody>
        </p:sp>
        <p:sp>
          <p:nvSpPr>
            <p:cNvPr id="43" name="object 43"/>
            <p:cNvSpPr/>
            <p:nvPr/>
          </p:nvSpPr>
          <p:spPr>
            <a:xfrm>
              <a:off x="9648443" y="275844"/>
              <a:ext cx="2543810" cy="6360160"/>
            </a:xfrm>
            <a:custGeom>
              <a:avLst/>
              <a:gdLst/>
              <a:ahLst/>
              <a:cxnLst/>
              <a:rect l="l" t="t" r="r" b="b"/>
              <a:pathLst>
                <a:path w="2543809" h="6360159">
                  <a:moveTo>
                    <a:pt x="16763" y="169163"/>
                  </a:moveTo>
                  <a:lnTo>
                    <a:pt x="2543555" y="805335"/>
                  </a:lnTo>
                </a:path>
                <a:path w="2543809" h="6360159">
                  <a:moveTo>
                    <a:pt x="4572" y="0"/>
                  </a:moveTo>
                  <a:lnTo>
                    <a:pt x="2543555" y="671083"/>
                  </a:lnTo>
                </a:path>
                <a:path w="2543809" h="6360159">
                  <a:moveTo>
                    <a:pt x="7620" y="5696711"/>
                  </a:moveTo>
                  <a:lnTo>
                    <a:pt x="2543555" y="6359868"/>
                  </a:lnTo>
                </a:path>
                <a:path w="2543809" h="6360159">
                  <a:moveTo>
                    <a:pt x="0" y="5585459"/>
                  </a:moveTo>
                  <a:lnTo>
                    <a:pt x="2543555" y="6240437"/>
                  </a:lnTo>
                </a:path>
              </a:pathLst>
            </a:custGeom>
            <a:ln w="3175">
              <a:solidFill>
                <a:srgbClr val="EEF5FA"/>
              </a:solidFill>
            </a:ln>
          </p:spPr>
          <p:txBody>
            <a:bodyPr wrap="square" lIns="0" tIns="0" rIns="0" bIns="0" rtlCol="0"/>
            <a:lstStyle/>
            <a:p>
              <a:endParaRPr/>
            </a:p>
          </p:txBody>
        </p:sp>
        <p:sp>
          <p:nvSpPr>
            <p:cNvPr id="44" name="object 44"/>
            <p:cNvSpPr/>
            <p:nvPr/>
          </p:nvSpPr>
          <p:spPr>
            <a:xfrm>
              <a:off x="9659112" y="5766816"/>
              <a:ext cx="2533015" cy="648970"/>
            </a:xfrm>
            <a:custGeom>
              <a:avLst/>
              <a:gdLst/>
              <a:ahLst/>
              <a:cxnLst/>
              <a:rect l="l" t="t" r="r" b="b"/>
              <a:pathLst>
                <a:path w="2533015" h="648970">
                  <a:moveTo>
                    <a:pt x="0" y="0"/>
                  </a:moveTo>
                  <a:lnTo>
                    <a:pt x="2532887" y="648798"/>
                  </a:lnTo>
                </a:path>
              </a:pathLst>
            </a:custGeom>
            <a:ln w="3175">
              <a:solidFill>
                <a:srgbClr val="EEF5FA"/>
              </a:solidFill>
            </a:ln>
          </p:spPr>
          <p:txBody>
            <a:bodyPr wrap="square" lIns="0" tIns="0" rIns="0" bIns="0" rtlCol="0"/>
            <a:lstStyle/>
            <a:p>
              <a:endParaRPr/>
            </a:p>
          </p:txBody>
        </p:sp>
        <p:sp>
          <p:nvSpPr>
            <p:cNvPr id="45" name="object 45"/>
            <p:cNvSpPr/>
            <p:nvPr/>
          </p:nvSpPr>
          <p:spPr>
            <a:xfrm>
              <a:off x="9648443" y="5262372"/>
              <a:ext cx="2543810" cy="1040765"/>
            </a:xfrm>
            <a:custGeom>
              <a:avLst/>
              <a:gdLst/>
              <a:ahLst/>
              <a:cxnLst/>
              <a:rect l="l" t="t" r="r" b="b"/>
              <a:pathLst>
                <a:path w="2543809" h="1040764">
                  <a:moveTo>
                    <a:pt x="4572" y="266699"/>
                  </a:moveTo>
                  <a:lnTo>
                    <a:pt x="2543555" y="913892"/>
                  </a:lnTo>
                </a:path>
                <a:path w="2543809" h="1040764">
                  <a:moveTo>
                    <a:pt x="1524" y="399287"/>
                  </a:moveTo>
                  <a:lnTo>
                    <a:pt x="2543555" y="1040427"/>
                  </a:lnTo>
                </a:path>
                <a:path w="2543809" h="1040764">
                  <a:moveTo>
                    <a:pt x="0" y="0"/>
                  </a:moveTo>
                  <a:lnTo>
                    <a:pt x="2543555" y="655298"/>
                  </a:lnTo>
                </a:path>
                <a:path w="2543809" h="1040764">
                  <a:moveTo>
                    <a:pt x="3048" y="131063"/>
                  </a:moveTo>
                  <a:lnTo>
                    <a:pt x="2543555" y="784760"/>
                  </a:lnTo>
                </a:path>
              </a:pathLst>
            </a:custGeom>
            <a:ln w="3175">
              <a:solidFill>
                <a:srgbClr val="EEF5FA"/>
              </a:solidFill>
            </a:ln>
          </p:spPr>
          <p:txBody>
            <a:bodyPr wrap="square" lIns="0" tIns="0" rIns="0" bIns="0" rtlCol="0"/>
            <a:lstStyle/>
            <a:p>
              <a:endParaRPr/>
            </a:p>
          </p:txBody>
        </p:sp>
        <p:sp>
          <p:nvSpPr>
            <p:cNvPr id="46" name="object 46"/>
            <p:cNvSpPr/>
            <p:nvPr/>
          </p:nvSpPr>
          <p:spPr>
            <a:xfrm>
              <a:off x="9660636" y="4840223"/>
              <a:ext cx="2531745" cy="662940"/>
            </a:xfrm>
            <a:custGeom>
              <a:avLst/>
              <a:gdLst/>
              <a:ahLst/>
              <a:cxnLst/>
              <a:rect l="l" t="t" r="r" b="b"/>
              <a:pathLst>
                <a:path w="2531745" h="662939">
                  <a:moveTo>
                    <a:pt x="0" y="0"/>
                  </a:moveTo>
                  <a:lnTo>
                    <a:pt x="2531363" y="662442"/>
                  </a:lnTo>
                </a:path>
              </a:pathLst>
            </a:custGeom>
            <a:ln w="3175">
              <a:solidFill>
                <a:srgbClr val="EEF5FA"/>
              </a:solidFill>
            </a:ln>
          </p:spPr>
          <p:txBody>
            <a:bodyPr wrap="square" lIns="0" tIns="0" rIns="0" bIns="0" rtlCol="0"/>
            <a:lstStyle/>
            <a:p>
              <a:endParaRPr/>
            </a:p>
          </p:txBody>
        </p:sp>
        <p:sp>
          <p:nvSpPr>
            <p:cNvPr id="47" name="object 47"/>
            <p:cNvSpPr/>
            <p:nvPr/>
          </p:nvSpPr>
          <p:spPr>
            <a:xfrm>
              <a:off x="9637776" y="4962143"/>
              <a:ext cx="2554605" cy="809625"/>
            </a:xfrm>
            <a:custGeom>
              <a:avLst/>
              <a:gdLst/>
              <a:ahLst/>
              <a:cxnLst/>
              <a:rect l="l" t="t" r="r" b="b"/>
              <a:pathLst>
                <a:path w="2554604" h="809625">
                  <a:moveTo>
                    <a:pt x="10668" y="169163"/>
                  </a:moveTo>
                  <a:lnTo>
                    <a:pt x="2554224" y="809566"/>
                  </a:lnTo>
                </a:path>
                <a:path w="2554604" h="809625">
                  <a:moveTo>
                    <a:pt x="0" y="0"/>
                  </a:moveTo>
                  <a:lnTo>
                    <a:pt x="2554224" y="675080"/>
                  </a:lnTo>
                </a:path>
              </a:pathLst>
            </a:custGeom>
            <a:ln w="3175">
              <a:solidFill>
                <a:srgbClr val="EEF5FA"/>
              </a:solidFill>
            </a:ln>
          </p:spPr>
          <p:txBody>
            <a:bodyPr wrap="square" lIns="0" tIns="0" rIns="0" bIns="0" rtlCol="0"/>
            <a:lstStyle/>
            <a:p>
              <a:endParaRPr/>
            </a:p>
          </p:txBody>
        </p:sp>
        <p:sp>
          <p:nvSpPr>
            <p:cNvPr id="48" name="object 48"/>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grpSp>
      <p:sp>
        <p:nvSpPr>
          <p:cNvPr id="49" name="object 49"/>
          <p:cNvSpPr txBox="1"/>
          <p:nvPr/>
        </p:nvSpPr>
        <p:spPr>
          <a:xfrm>
            <a:off x="2514600" y="304800"/>
            <a:ext cx="7772400" cy="504625"/>
          </a:xfrm>
          <a:prstGeom prst="rect">
            <a:avLst/>
          </a:prstGeom>
        </p:spPr>
        <p:txBody>
          <a:bodyPr vert="horz" wrap="square" lIns="0" tIns="12065" rIns="0" bIns="0" rtlCol="0">
            <a:spAutoFit/>
          </a:bodyPr>
          <a:lstStyle/>
          <a:p>
            <a:pPr marL="12700" algn="ctr">
              <a:lnSpc>
                <a:spcPct val="100000"/>
              </a:lnSpc>
              <a:spcBef>
                <a:spcPts val="95"/>
              </a:spcBef>
            </a:pPr>
            <a:r>
              <a:rPr lang="ru-RU" sz="1600" spc="-5" dirty="0" smtClean="0">
                <a:solidFill>
                  <a:schemeClr val="tx2"/>
                </a:solidFill>
                <a:latin typeface="Arial Black"/>
                <a:cs typeface="Arial Black"/>
              </a:rPr>
              <a:t>Работа по обобщению судебной практики и обновленной версии «Федерального судебника»</a:t>
            </a:r>
            <a:endParaRPr sz="1600" dirty="0">
              <a:solidFill>
                <a:schemeClr val="tx2"/>
              </a:solidFill>
              <a:latin typeface="Arial Black"/>
              <a:cs typeface="Arial Black"/>
            </a:endParaRPr>
          </a:p>
        </p:txBody>
      </p:sp>
      <p:sp>
        <p:nvSpPr>
          <p:cNvPr id="51" name="object 51"/>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77"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3074" name="Picture 2" descr="D:\СМО 2022\Съезд 2022\Презентация\Слайд 4\f8d06753a1f2dfcb29df6a495a8a3363.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91400" y="1981200"/>
            <a:ext cx="3429000" cy="3129187"/>
          </a:xfrm>
          <a:prstGeom prst="rect">
            <a:avLst/>
          </a:prstGeom>
          <a:noFill/>
        </p:spPr>
      </p:pic>
      <p:pic>
        <p:nvPicPr>
          <p:cNvPr id="3075" name="Picture 3" descr="D:\СМО 2022\Съезд 2022\Презентация\Слайд 4\99cba9c78b9b37630573dfc7f40d88f6.png"/>
          <p:cNvPicPr>
            <a:picLocks noChangeAspect="1" noChangeArrowheads="1"/>
          </p:cNvPicPr>
          <p:nvPr/>
        </p:nvPicPr>
        <p:blipFill>
          <a:blip r:embed="rId4" cstate="print"/>
          <a:srcRect/>
          <a:stretch>
            <a:fillRect/>
          </a:stretch>
        </p:blipFill>
        <p:spPr bwMode="auto">
          <a:xfrm>
            <a:off x="11049000" y="3733800"/>
            <a:ext cx="952500" cy="1171575"/>
          </a:xfrm>
          <a:prstGeom prst="rect">
            <a:avLst/>
          </a:prstGeom>
          <a:noFill/>
        </p:spPr>
      </p:pic>
      <p:pic>
        <p:nvPicPr>
          <p:cNvPr id="3076" name="Picture 4" descr="D:\СМО 2022\Съезд 2022\Презентация\Слайд 4\178.jpg"/>
          <p:cNvPicPr>
            <a:picLocks noChangeAspect="1" noChangeArrowheads="1"/>
          </p:cNvPicPr>
          <p:nvPr/>
        </p:nvPicPr>
        <p:blipFill>
          <a:blip r:embed="rId5" cstate="print"/>
          <a:srcRect/>
          <a:stretch>
            <a:fillRect/>
          </a:stretch>
        </p:blipFill>
        <p:spPr bwMode="auto">
          <a:xfrm>
            <a:off x="7696200" y="1143000"/>
            <a:ext cx="932688" cy="1371600"/>
          </a:xfrm>
          <a:prstGeom prst="rect">
            <a:avLst/>
          </a:prstGeom>
          <a:noFill/>
        </p:spPr>
      </p:pic>
      <p:pic>
        <p:nvPicPr>
          <p:cNvPr id="3078" name="Picture 6" descr="D:\СМО 2022\Съезд 2022\Презентация\Слайд 4\3634041.jpg"/>
          <p:cNvPicPr>
            <a:picLocks noChangeAspect="1" noChangeArrowheads="1"/>
          </p:cNvPicPr>
          <p:nvPr/>
        </p:nvPicPr>
        <p:blipFill>
          <a:blip r:embed="rId6" cstate="print">
            <a:clrChange>
              <a:clrFrom>
                <a:srgbClr val="FEFEFC"/>
              </a:clrFrom>
              <a:clrTo>
                <a:srgbClr val="FEFEFC">
                  <a:alpha val="0"/>
                </a:srgbClr>
              </a:clrTo>
            </a:clrChange>
          </a:blip>
          <a:srcRect/>
          <a:stretch>
            <a:fillRect/>
          </a:stretch>
        </p:blipFill>
        <p:spPr bwMode="auto">
          <a:xfrm>
            <a:off x="10363200" y="1371600"/>
            <a:ext cx="1028499" cy="1219200"/>
          </a:xfrm>
          <a:prstGeom prst="rect">
            <a:avLst/>
          </a:prstGeom>
          <a:noFill/>
        </p:spPr>
      </p:pic>
      <p:pic>
        <p:nvPicPr>
          <p:cNvPr id="3079" name="Picture 7" descr="D:\СМО 2022\Съезд 2022\Презентация\Слайд 4\dwadcatxsemxoshibokbrjanskojgeralxdiki-48.png"/>
          <p:cNvPicPr>
            <a:picLocks noChangeAspect="1" noChangeArrowheads="1"/>
          </p:cNvPicPr>
          <p:nvPr/>
        </p:nvPicPr>
        <p:blipFill>
          <a:blip r:embed="rId7" cstate="print"/>
          <a:srcRect/>
          <a:stretch>
            <a:fillRect/>
          </a:stretch>
        </p:blipFill>
        <p:spPr bwMode="auto">
          <a:xfrm>
            <a:off x="6172200" y="2286000"/>
            <a:ext cx="912270" cy="1109662"/>
          </a:xfrm>
          <a:prstGeom prst="rect">
            <a:avLst/>
          </a:prstGeom>
          <a:noFill/>
        </p:spPr>
      </p:pic>
      <p:pic>
        <p:nvPicPr>
          <p:cNvPr id="3081" name="Picture 9" descr="D:\СМО 2022\Съезд 2022\Презентация\Слайд 4\scale_1200.jpg"/>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8077200" y="5181600"/>
            <a:ext cx="1066799" cy="1066799"/>
          </a:xfrm>
          <a:prstGeom prst="rect">
            <a:avLst/>
          </a:prstGeom>
          <a:noFill/>
        </p:spPr>
      </p:pic>
      <p:pic>
        <p:nvPicPr>
          <p:cNvPr id="3082" name="Picture 10" descr="D:\СМО 2022\Съезд 2022\Презентация\Слайд 4\unecha_rayon_coa_2004.gif"/>
          <p:cNvPicPr>
            <a:picLocks noChangeAspect="1" noChangeArrowheads="1"/>
          </p:cNvPicPr>
          <p:nvPr/>
        </p:nvPicPr>
        <p:blipFill>
          <a:blip r:embed="rId9" cstate="print"/>
          <a:srcRect/>
          <a:stretch>
            <a:fillRect/>
          </a:stretch>
        </p:blipFill>
        <p:spPr bwMode="auto">
          <a:xfrm>
            <a:off x="6324600" y="3886200"/>
            <a:ext cx="1030287" cy="1399155"/>
          </a:xfrm>
          <a:prstGeom prst="rect">
            <a:avLst/>
          </a:prstGeom>
          <a:noFill/>
        </p:spPr>
      </p:pic>
      <p:pic>
        <p:nvPicPr>
          <p:cNvPr id="3083" name="Picture 11" descr="D:\СМО 2022\Съезд 2022\Презентация\Слайд 4\i.jpg"/>
          <p:cNvPicPr>
            <a:picLocks noChangeAspect="1" noChangeArrowheads="1"/>
          </p:cNvPicPr>
          <p:nvPr/>
        </p:nvPicPr>
        <p:blipFill>
          <a:blip r:embed="rId10" cstate="print">
            <a:clrChange>
              <a:clrFrom>
                <a:srgbClr val="F9F9F9"/>
              </a:clrFrom>
              <a:clrTo>
                <a:srgbClr val="F9F9F9">
                  <a:alpha val="0"/>
                </a:srgbClr>
              </a:clrTo>
            </a:clrChange>
          </a:blip>
          <a:srcRect/>
          <a:stretch>
            <a:fillRect/>
          </a:stretch>
        </p:blipFill>
        <p:spPr bwMode="auto">
          <a:xfrm>
            <a:off x="10363200" y="5105400"/>
            <a:ext cx="990600" cy="1238250"/>
          </a:xfrm>
          <a:prstGeom prst="rect">
            <a:avLst/>
          </a:prstGeom>
          <a:noFill/>
        </p:spPr>
      </p:pic>
      <p:sp>
        <p:nvSpPr>
          <p:cNvPr id="88" name="TextBox 87"/>
          <p:cNvSpPr txBox="1"/>
          <p:nvPr/>
        </p:nvSpPr>
        <p:spPr>
          <a:xfrm>
            <a:off x="1066800" y="2133600"/>
            <a:ext cx="3657600" cy="3139321"/>
          </a:xfrm>
          <a:prstGeom prst="rect">
            <a:avLst/>
          </a:prstGeom>
          <a:noFill/>
        </p:spPr>
        <p:txBody>
          <a:bodyPr wrap="square" rtlCol="0">
            <a:spAutoFit/>
          </a:bodyPr>
          <a:lstStyle/>
          <a:p>
            <a:pPr algn="just"/>
            <a:r>
              <a:rPr lang="ru-RU" dirty="0" smtClean="0">
                <a:solidFill>
                  <a:schemeClr val="tx2"/>
                </a:solidFill>
                <a:latin typeface="Arial Black" pitchFamily="34" charset="0"/>
              </a:rPr>
              <a:t>«Наша главная задача – поддержать органы местного самоуправления и сделать все, чтобы процесс реализации закона был максимально безболезненным для реорганизуемых муниципалитетов»</a:t>
            </a:r>
          </a:p>
          <a:p>
            <a:pPr algn="just"/>
            <a:endParaRPr lang="ru-RU" dirty="0" smtClean="0">
              <a:solidFill>
                <a:schemeClr val="tx2"/>
              </a:solidFill>
              <a:latin typeface="Arial Black" pitchFamily="34" charset="0"/>
            </a:endParaRPr>
          </a:p>
          <a:p>
            <a:pPr algn="just"/>
            <a:r>
              <a:rPr lang="ru-RU" dirty="0" smtClean="0">
                <a:solidFill>
                  <a:schemeClr val="tx2"/>
                </a:solidFill>
                <a:latin typeface="Arial Black" pitchFamily="34" charset="0"/>
              </a:rPr>
              <a:t>И. </a:t>
            </a:r>
            <a:r>
              <a:rPr lang="ru-RU" dirty="0" err="1" smtClean="0">
                <a:solidFill>
                  <a:schemeClr val="tx2"/>
                </a:solidFill>
                <a:latin typeface="Arial Black" pitchFamily="34" charset="0"/>
              </a:rPr>
              <a:t>Цецерский</a:t>
            </a:r>
            <a:endParaRPr lang="ru-RU"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2043" y="2767583"/>
            <a:ext cx="3103880" cy="2466975"/>
          </a:xfrm>
          <a:custGeom>
            <a:avLst/>
            <a:gdLst/>
            <a:ahLst/>
            <a:cxnLst/>
            <a:rect l="l" t="t" r="r" b="b"/>
            <a:pathLst>
              <a:path w="3103879" h="2466975">
                <a:moveTo>
                  <a:pt x="13716" y="2466975"/>
                </a:moveTo>
                <a:lnTo>
                  <a:pt x="3103498" y="1142999"/>
                </a:lnTo>
              </a:path>
              <a:path w="3103879" h="2466975">
                <a:moveTo>
                  <a:pt x="13716" y="2357247"/>
                </a:moveTo>
                <a:lnTo>
                  <a:pt x="3103498" y="1033271"/>
                </a:lnTo>
              </a:path>
              <a:path w="3103879" h="2466975">
                <a:moveTo>
                  <a:pt x="9144" y="2247518"/>
                </a:moveTo>
                <a:lnTo>
                  <a:pt x="3098927" y="923543"/>
                </a:lnTo>
              </a:path>
              <a:path w="3103879" h="2466975">
                <a:moveTo>
                  <a:pt x="7620" y="2014346"/>
                </a:moveTo>
                <a:lnTo>
                  <a:pt x="3097403" y="690371"/>
                </a:lnTo>
              </a:path>
              <a:path w="3103879" h="2466975">
                <a:moveTo>
                  <a:pt x="9144" y="2130171"/>
                </a:moveTo>
                <a:lnTo>
                  <a:pt x="3098927" y="806195"/>
                </a:lnTo>
              </a:path>
              <a:path w="3103879" h="2466975">
                <a:moveTo>
                  <a:pt x="10667" y="1755266"/>
                </a:moveTo>
                <a:lnTo>
                  <a:pt x="3100451" y="431291"/>
                </a:lnTo>
              </a:path>
              <a:path w="3103879" h="2466975">
                <a:moveTo>
                  <a:pt x="9144" y="1883283"/>
                </a:moveTo>
                <a:lnTo>
                  <a:pt x="3098927" y="559307"/>
                </a:lnTo>
              </a:path>
              <a:path w="3103879" h="2466975">
                <a:moveTo>
                  <a:pt x="0" y="1323974"/>
                </a:moveTo>
                <a:lnTo>
                  <a:pt x="3089783" y="0"/>
                </a:lnTo>
              </a:path>
              <a:path w="3103879" h="2466975">
                <a:moveTo>
                  <a:pt x="6096" y="1605914"/>
                </a:moveTo>
                <a:lnTo>
                  <a:pt x="3095879" y="281939"/>
                </a:lnTo>
              </a:path>
              <a:path w="3103879" h="2466975">
                <a:moveTo>
                  <a:pt x="7620" y="1468754"/>
                </a:moveTo>
                <a:lnTo>
                  <a:pt x="3097403" y="144779"/>
                </a:lnTo>
              </a:path>
            </a:pathLst>
          </a:custGeom>
          <a:ln w="3175">
            <a:solidFill>
              <a:srgbClr val="EEF5FA"/>
            </a:solidFill>
          </a:ln>
        </p:spPr>
        <p:txBody>
          <a:bodyPr wrap="square" lIns="0" tIns="0" rIns="0" bIns="0" rtlCol="0"/>
          <a:lstStyle/>
          <a:p>
            <a:endParaRPr/>
          </a:p>
        </p:txBody>
      </p:sp>
      <p:grpSp>
        <p:nvGrpSpPr>
          <p:cNvPr id="3" name="object 3"/>
          <p:cNvGrpSpPr/>
          <p:nvPr/>
        </p:nvGrpSpPr>
        <p:grpSpPr>
          <a:xfrm>
            <a:off x="350520" y="5337047"/>
            <a:ext cx="3107055" cy="1522730"/>
            <a:chOff x="350520" y="5337047"/>
            <a:chExt cx="3107055" cy="1522730"/>
          </a:xfrm>
        </p:grpSpPr>
        <p:sp>
          <p:nvSpPr>
            <p:cNvPr id="4" name="object 4"/>
            <p:cNvSpPr/>
            <p:nvPr/>
          </p:nvSpPr>
          <p:spPr>
            <a:xfrm>
              <a:off x="2060390" y="6262115"/>
              <a:ext cx="1395730" cy="596265"/>
            </a:xfrm>
            <a:custGeom>
              <a:avLst/>
              <a:gdLst/>
              <a:ahLst/>
              <a:cxnLst/>
              <a:rect l="l" t="t" r="r" b="b"/>
              <a:pathLst>
                <a:path w="1395729" h="596265">
                  <a:moveTo>
                    <a:pt x="516705" y="595882"/>
                  </a:moveTo>
                  <a:lnTo>
                    <a:pt x="1395153" y="219456"/>
                  </a:lnTo>
                </a:path>
                <a:path w="1395729" h="596265">
                  <a:moveTo>
                    <a:pt x="260638" y="595882"/>
                  </a:moveTo>
                  <a:lnTo>
                    <a:pt x="1395153" y="109728"/>
                  </a:lnTo>
                </a:path>
                <a:path w="1395729" h="596265">
                  <a:moveTo>
                    <a:pt x="0" y="595882"/>
                  </a:moveTo>
                  <a:lnTo>
                    <a:pt x="1390581" y="0"/>
                  </a:lnTo>
                </a:path>
              </a:pathLst>
            </a:custGeom>
            <a:ln w="3175">
              <a:solidFill>
                <a:srgbClr val="EEF5FA"/>
              </a:solidFill>
            </a:ln>
          </p:spPr>
          <p:txBody>
            <a:bodyPr wrap="square" lIns="0" tIns="0" rIns="0" bIns="0" rtlCol="0"/>
            <a:lstStyle/>
            <a:p>
              <a:endParaRPr/>
            </a:p>
          </p:txBody>
        </p:sp>
        <p:sp>
          <p:nvSpPr>
            <p:cNvPr id="5" name="object 5"/>
            <p:cNvSpPr/>
            <p:nvPr/>
          </p:nvSpPr>
          <p:spPr>
            <a:xfrm>
              <a:off x="1514724" y="6028943"/>
              <a:ext cx="1934845" cy="829310"/>
            </a:xfrm>
            <a:custGeom>
              <a:avLst/>
              <a:gdLst/>
              <a:ahLst/>
              <a:cxnLst/>
              <a:rect l="l" t="t" r="r" b="b"/>
              <a:pathLst>
                <a:path w="1934845" h="829309">
                  <a:moveTo>
                    <a:pt x="0" y="829054"/>
                  </a:moveTo>
                  <a:lnTo>
                    <a:pt x="1934722" y="0"/>
                  </a:lnTo>
                </a:path>
              </a:pathLst>
            </a:custGeom>
            <a:ln w="3175">
              <a:solidFill>
                <a:srgbClr val="EEF5FA"/>
              </a:solidFill>
            </a:ln>
          </p:spPr>
          <p:txBody>
            <a:bodyPr wrap="square" lIns="0" tIns="0" rIns="0" bIns="0" rtlCol="0"/>
            <a:lstStyle/>
            <a:p>
              <a:endParaRPr/>
            </a:p>
          </p:txBody>
        </p:sp>
        <p:sp>
          <p:nvSpPr>
            <p:cNvPr id="6" name="object 6"/>
            <p:cNvSpPr/>
            <p:nvPr/>
          </p:nvSpPr>
          <p:spPr>
            <a:xfrm>
              <a:off x="1790097" y="6146291"/>
              <a:ext cx="1661160" cy="711835"/>
            </a:xfrm>
            <a:custGeom>
              <a:avLst/>
              <a:gdLst/>
              <a:ahLst/>
              <a:cxnLst/>
              <a:rect l="l" t="t" r="r" b="b"/>
              <a:pathLst>
                <a:path w="1661160" h="711834">
                  <a:moveTo>
                    <a:pt x="0" y="711706"/>
                  </a:moveTo>
                  <a:lnTo>
                    <a:pt x="1660873" y="0"/>
                  </a:lnTo>
                </a:path>
              </a:pathLst>
            </a:custGeom>
            <a:ln w="3175">
              <a:solidFill>
                <a:srgbClr val="EEF5FA"/>
              </a:solidFill>
            </a:ln>
          </p:spPr>
          <p:txBody>
            <a:bodyPr wrap="square" lIns="0" tIns="0" rIns="0" bIns="0" rtlCol="0"/>
            <a:lstStyle/>
            <a:p>
              <a:endParaRPr/>
            </a:p>
          </p:txBody>
        </p:sp>
        <p:sp>
          <p:nvSpPr>
            <p:cNvPr id="7" name="object 7"/>
            <p:cNvSpPr/>
            <p:nvPr/>
          </p:nvSpPr>
          <p:spPr>
            <a:xfrm>
              <a:off x="913170" y="5769863"/>
              <a:ext cx="2539365" cy="1088390"/>
            </a:xfrm>
            <a:custGeom>
              <a:avLst/>
              <a:gdLst/>
              <a:ahLst/>
              <a:cxnLst/>
              <a:rect l="l" t="t" r="r" b="b"/>
              <a:pathLst>
                <a:path w="2539365" h="1088390">
                  <a:moveTo>
                    <a:pt x="0" y="1088134"/>
                  </a:moveTo>
                  <a:lnTo>
                    <a:pt x="2539324" y="0"/>
                  </a:lnTo>
                </a:path>
              </a:pathLst>
            </a:custGeom>
            <a:ln w="3175">
              <a:solidFill>
                <a:srgbClr val="EEF5FA"/>
              </a:solidFill>
            </a:ln>
          </p:spPr>
          <p:txBody>
            <a:bodyPr wrap="square" lIns="0" tIns="0" rIns="0" bIns="0" rtlCol="0"/>
            <a:lstStyle/>
            <a:p>
              <a:endParaRPr/>
            </a:p>
          </p:txBody>
        </p:sp>
        <p:sp>
          <p:nvSpPr>
            <p:cNvPr id="8" name="object 8"/>
            <p:cNvSpPr/>
            <p:nvPr/>
          </p:nvSpPr>
          <p:spPr>
            <a:xfrm>
              <a:off x="1213947" y="5899403"/>
              <a:ext cx="2237105" cy="958850"/>
            </a:xfrm>
            <a:custGeom>
              <a:avLst/>
              <a:gdLst/>
              <a:ahLst/>
              <a:cxnLst/>
              <a:rect l="l" t="t" r="r" b="b"/>
              <a:pathLst>
                <a:path w="2237104" h="958850">
                  <a:moveTo>
                    <a:pt x="0" y="958594"/>
                  </a:moveTo>
                  <a:lnTo>
                    <a:pt x="2237023" y="0"/>
                  </a:lnTo>
                </a:path>
              </a:pathLst>
            </a:custGeom>
            <a:ln w="3175">
              <a:solidFill>
                <a:srgbClr val="EEF5FA"/>
              </a:solidFill>
            </a:ln>
          </p:spPr>
          <p:txBody>
            <a:bodyPr wrap="square" lIns="0" tIns="0" rIns="0" bIns="0" rtlCol="0"/>
            <a:lstStyle/>
            <a:p>
              <a:endParaRPr/>
            </a:p>
          </p:txBody>
        </p:sp>
        <p:sp>
          <p:nvSpPr>
            <p:cNvPr id="9" name="object 9"/>
            <p:cNvSpPr/>
            <p:nvPr/>
          </p:nvSpPr>
          <p:spPr>
            <a:xfrm>
              <a:off x="352044" y="5338571"/>
              <a:ext cx="3089910" cy="1324610"/>
            </a:xfrm>
            <a:custGeom>
              <a:avLst/>
              <a:gdLst/>
              <a:ahLst/>
              <a:cxnLst/>
              <a:rect l="l" t="t" r="r" b="b"/>
              <a:pathLst>
                <a:path w="3089910" h="1324609">
                  <a:moveTo>
                    <a:pt x="0" y="1324013"/>
                  </a:moveTo>
                  <a:lnTo>
                    <a:pt x="3089783" y="0"/>
                  </a:lnTo>
                </a:path>
              </a:pathLst>
            </a:custGeom>
            <a:ln w="3175">
              <a:solidFill>
                <a:srgbClr val="EEF5FA"/>
              </a:solidFill>
            </a:ln>
          </p:spPr>
          <p:txBody>
            <a:bodyPr wrap="square" lIns="0" tIns="0" rIns="0" bIns="0" rtlCol="0"/>
            <a:lstStyle/>
            <a:p>
              <a:endParaRPr/>
            </a:p>
          </p:txBody>
        </p:sp>
        <p:sp>
          <p:nvSpPr>
            <p:cNvPr id="10" name="object 10"/>
            <p:cNvSpPr/>
            <p:nvPr/>
          </p:nvSpPr>
          <p:spPr>
            <a:xfrm>
              <a:off x="560051" y="5620511"/>
              <a:ext cx="2887980" cy="1237615"/>
            </a:xfrm>
            <a:custGeom>
              <a:avLst/>
              <a:gdLst/>
              <a:ahLst/>
              <a:cxnLst/>
              <a:rect l="l" t="t" r="r" b="b"/>
              <a:pathLst>
                <a:path w="2887979" h="1237615">
                  <a:moveTo>
                    <a:pt x="0" y="1237486"/>
                  </a:moveTo>
                  <a:lnTo>
                    <a:pt x="2887871" y="0"/>
                  </a:lnTo>
                </a:path>
              </a:pathLst>
            </a:custGeom>
            <a:ln w="3175">
              <a:solidFill>
                <a:srgbClr val="EEF5FA"/>
              </a:solidFill>
            </a:ln>
          </p:spPr>
          <p:txBody>
            <a:bodyPr wrap="square" lIns="0" tIns="0" rIns="0" bIns="0" rtlCol="0"/>
            <a:lstStyle/>
            <a:p>
              <a:endParaRPr/>
            </a:p>
          </p:txBody>
        </p:sp>
        <p:sp>
          <p:nvSpPr>
            <p:cNvPr id="11" name="object 11"/>
            <p:cNvSpPr/>
            <p:nvPr/>
          </p:nvSpPr>
          <p:spPr>
            <a:xfrm>
              <a:off x="359664" y="5483351"/>
              <a:ext cx="3089910" cy="1324610"/>
            </a:xfrm>
            <a:custGeom>
              <a:avLst/>
              <a:gdLst/>
              <a:ahLst/>
              <a:cxnLst/>
              <a:rect l="l" t="t" r="r" b="b"/>
              <a:pathLst>
                <a:path w="3089910" h="1324609">
                  <a:moveTo>
                    <a:pt x="0" y="1324008"/>
                  </a:moveTo>
                  <a:lnTo>
                    <a:pt x="3089783" y="0"/>
                  </a:lnTo>
                </a:path>
              </a:pathLst>
            </a:custGeom>
            <a:ln w="3175">
              <a:solidFill>
                <a:srgbClr val="EEF5FA"/>
              </a:solidFill>
            </a:ln>
          </p:spPr>
          <p:txBody>
            <a:bodyPr wrap="square" lIns="0" tIns="0" rIns="0" bIns="0" rtlCol="0"/>
            <a:lstStyle/>
            <a:p>
              <a:endParaRPr/>
            </a:p>
          </p:txBody>
        </p:sp>
      </p:grpSp>
      <p:grpSp>
        <p:nvGrpSpPr>
          <p:cNvPr id="12" name="object 12"/>
          <p:cNvGrpSpPr/>
          <p:nvPr/>
        </p:nvGrpSpPr>
        <p:grpSpPr>
          <a:xfrm>
            <a:off x="341375" y="0"/>
            <a:ext cx="3131820" cy="3919854"/>
            <a:chOff x="341375" y="0"/>
            <a:chExt cx="3131820" cy="3919854"/>
          </a:xfrm>
        </p:grpSpPr>
        <p:sp>
          <p:nvSpPr>
            <p:cNvPr id="13" name="object 13"/>
            <p:cNvSpPr/>
            <p:nvPr/>
          </p:nvSpPr>
          <p:spPr>
            <a:xfrm>
              <a:off x="342899" y="272796"/>
              <a:ext cx="3128645" cy="3644265"/>
            </a:xfrm>
            <a:custGeom>
              <a:avLst/>
              <a:gdLst/>
              <a:ahLst/>
              <a:cxnLst/>
              <a:rect l="l" t="t" r="r" b="b"/>
              <a:pathLst>
                <a:path w="3128645" h="3644265">
                  <a:moveTo>
                    <a:pt x="27432" y="2834258"/>
                  </a:moveTo>
                  <a:lnTo>
                    <a:pt x="3117215" y="1510283"/>
                  </a:lnTo>
                </a:path>
                <a:path w="3128645" h="3644265">
                  <a:moveTo>
                    <a:pt x="27432" y="2724530"/>
                  </a:moveTo>
                  <a:lnTo>
                    <a:pt x="3117215" y="1400555"/>
                  </a:lnTo>
                </a:path>
                <a:path w="3128645" h="3644265">
                  <a:moveTo>
                    <a:pt x="22860" y="2614803"/>
                  </a:moveTo>
                  <a:lnTo>
                    <a:pt x="3112642" y="1290827"/>
                  </a:lnTo>
                </a:path>
                <a:path w="3128645" h="3644265">
                  <a:moveTo>
                    <a:pt x="21335" y="2381630"/>
                  </a:moveTo>
                  <a:lnTo>
                    <a:pt x="3111119" y="1057655"/>
                  </a:lnTo>
                </a:path>
                <a:path w="3128645" h="3644265">
                  <a:moveTo>
                    <a:pt x="24384" y="2498979"/>
                  </a:moveTo>
                  <a:lnTo>
                    <a:pt x="3114166" y="1175003"/>
                  </a:lnTo>
                </a:path>
                <a:path w="3128645" h="3644265">
                  <a:moveTo>
                    <a:pt x="24384" y="2122551"/>
                  </a:moveTo>
                  <a:lnTo>
                    <a:pt x="3114166" y="798576"/>
                  </a:lnTo>
                </a:path>
                <a:path w="3128645" h="3644265">
                  <a:moveTo>
                    <a:pt x="22860" y="2252091"/>
                  </a:moveTo>
                  <a:lnTo>
                    <a:pt x="3112642" y="928115"/>
                  </a:lnTo>
                </a:path>
                <a:path w="3128645" h="3644265">
                  <a:moveTo>
                    <a:pt x="13715" y="1691258"/>
                  </a:moveTo>
                  <a:lnTo>
                    <a:pt x="3103499" y="367283"/>
                  </a:lnTo>
                </a:path>
                <a:path w="3128645" h="3644265">
                  <a:moveTo>
                    <a:pt x="19811" y="1973199"/>
                  </a:moveTo>
                  <a:lnTo>
                    <a:pt x="3109595" y="649224"/>
                  </a:lnTo>
                </a:path>
                <a:path w="3128645" h="3644265">
                  <a:moveTo>
                    <a:pt x="21335" y="1837563"/>
                  </a:moveTo>
                  <a:lnTo>
                    <a:pt x="3111119" y="513588"/>
                  </a:lnTo>
                </a:path>
                <a:path w="3128645" h="3644265">
                  <a:moveTo>
                    <a:pt x="21335" y="2834640"/>
                  </a:moveTo>
                  <a:lnTo>
                    <a:pt x="3115310" y="3643756"/>
                  </a:lnTo>
                </a:path>
                <a:path w="3128645" h="3644265">
                  <a:moveTo>
                    <a:pt x="12192" y="2721864"/>
                  </a:moveTo>
                  <a:lnTo>
                    <a:pt x="3101466" y="3517391"/>
                  </a:lnTo>
                </a:path>
                <a:path w="3128645" h="3644265">
                  <a:moveTo>
                    <a:pt x="22860" y="2628900"/>
                  </a:moveTo>
                  <a:lnTo>
                    <a:pt x="3119501" y="3422141"/>
                  </a:lnTo>
                </a:path>
                <a:path w="3128645" h="3644265">
                  <a:moveTo>
                    <a:pt x="18288" y="2389631"/>
                  </a:moveTo>
                  <a:lnTo>
                    <a:pt x="3111500" y="3178048"/>
                  </a:lnTo>
                </a:path>
                <a:path w="3128645" h="3644265">
                  <a:moveTo>
                    <a:pt x="13715" y="2522219"/>
                  </a:moveTo>
                  <a:lnTo>
                    <a:pt x="3115055" y="3304413"/>
                  </a:lnTo>
                </a:path>
                <a:path w="3128645" h="3644265">
                  <a:moveTo>
                    <a:pt x="13715" y="2122931"/>
                  </a:moveTo>
                  <a:lnTo>
                    <a:pt x="3128391" y="2925317"/>
                  </a:lnTo>
                </a:path>
                <a:path w="3128645" h="3644265">
                  <a:moveTo>
                    <a:pt x="16764" y="2253995"/>
                  </a:moveTo>
                  <a:lnTo>
                    <a:pt x="3122549" y="3053206"/>
                  </a:lnTo>
                </a:path>
                <a:path w="3128645" h="3644265">
                  <a:moveTo>
                    <a:pt x="24384" y="1700783"/>
                  </a:moveTo>
                  <a:lnTo>
                    <a:pt x="3102737" y="2506344"/>
                  </a:lnTo>
                </a:path>
                <a:path w="3128645" h="3644265">
                  <a:moveTo>
                    <a:pt x="12192" y="1993391"/>
                  </a:moveTo>
                  <a:lnTo>
                    <a:pt x="3114929" y="2774568"/>
                  </a:lnTo>
                </a:path>
                <a:path w="3128645" h="3644265">
                  <a:moveTo>
                    <a:pt x="1524" y="1824227"/>
                  </a:moveTo>
                  <a:lnTo>
                    <a:pt x="3111754" y="2646299"/>
                  </a:lnTo>
                </a:path>
                <a:path w="3128645" h="3644265">
                  <a:moveTo>
                    <a:pt x="9143" y="710183"/>
                  </a:moveTo>
                  <a:lnTo>
                    <a:pt x="3103117" y="1519301"/>
                  </a:lnTo>
                </a:path>
                <a:path w="3128645" h="3644265">
                  <a:moveTo>
                    <a:pt x="0" y="598931"/>
                  </a:moveTo>
                  <a:lnTo>
                    <a:pt x="3089275" y="1394459"/>
                  </a:lnTo>
                </a:path>
                <a:path w="3128645" h="3644265">
                  <a:moveTo>
                    <a:pt x="10667" y="504443"/>
                  </a:moveTo>
                  <a:lnTo>
                    <a:pt x="3107309" y="1297686"/>
                  </a:lnTo>
                </a:path>
                <a:path w="3128645" h="3644265">
                  <a:moveTo>
                    <a:pt x="6096" y="266700"/>
                  </a:moveTo>
                  <a:lnTo>
                    <a:pt x="3099308" y="1055115"/>
                  </a:lnTo>
                </a:path>
                <a:path w="3128645" h="3644265">
                  <a:moveTo>
                    <a:pt x="1524" y="399288"/>
                  </a:moveTo>
                  <a:lnTo>
                    <a:pt x="3102864" y="1181480"/>
                  </a:lnTo>
                </a:path>
                <a:path w="3128645" h="3644265">
                  <a:moveTo>
                    <a:pt x="1524" y="0"/>
                  </a:moveTo>
                  <a:lnTo>
                    <a:pt x="3116199" y="802386"/>
                  </a:lnTo>
                </a:path>
                <a:path w="3128645" h="3644265">
                  <a:moveTo>
                    <a:pt x="4571" y="131063"/>
                  </a:moveTo>
                  <a:lnTo>
                    <a:pt x="3110357" y="930275"/>
                  </a:lnTo>
                </a:path>
              </a:pathLst>
            </a:custGeom>
            <a:ln w="3175">
              <a:solidFill>
                <a:srgbClr val="EEF5FA"/>
              </a:solidFill>
            </a:ln>
          </p:spPr>
          <p:txBody>
            <a:bodyPr wrap="square" lIns="0" tIns="0" rIns="0" bIns="0" rtlCol="0"/>
            <a:lstStyle/>
            <a:p>
              <a:endParaRPr/>
            </a:p>
          </p:txBody>
        </p:sp>
        <p:sp>
          <p:nvSpPr>
            <p:cNvPr id="14" name="object 14"/>
            <p:cNvSpPr/>
            <p:nvPr/>
          </p:nvSpPr>
          <p:spPr>
            <a:xfrm>
              <a:off x="927346" y="0"/>
              <a:ext cx="2508250" cy="656590"/>
            </a:xfrm>
            <a:custGeom>
              <a:avLst/>
              <a:gdLst/>
              <a:ahLst/>
              <a:cxnLst/>
              <a:rect l="l" t="t" r="r" b="b"/>
              <a:pathLst>
                <a:path w="2508250" h="656590">
                  <a:moveTo>
                    <a:pt x="0" y="0"/>
                  </a:moveTo>
                  <a:lnTo>
                    <a:pt x="2507622" y="656209"/>
                  </a:lnTo>
                </a:path>
              </a:pathLst>
            </a:custGeom>
            <a:ln w="3175">
              <a:solidFill>
                <a:srgbClr val="EEF5FA"/>
              </a:solidFill>
            </a:ln>
          </p:spPr>
          <p:txBody>
            <a:bodyPr wrap="square" lIns="0" tIns="0" rIns="0" bIns="0" rtlCol="0"/>
            <a:lstStyle/>
            <a:p>
              <a:endParaRPr/>
            </a:p>
          </p:txBody>
        </p:sp>
        <p:sp>
          <p:nvSpPr>
            <p:cNvPr id="15" name="object 15"/>
            <p:cNvSpPr/>
            <p:nvPr/>
          </p:nvSpPr>
          <p:spPr>
            <a:xfrm>
              <a:off x="344423" y="141731"/>
              <a:ext cx="3103245" cy="781685"/>
            </a:xfrm>
            <a:custGeom>
              <a:avLst/>
              <a:gdLst/>
              <a:ahLst/>
              <a:cxnLst/>
              <a:rect l="l" t="t" r="r" b="b"/>
              <a:pathLst>
                <a:path w="3103245" h="781685">
                  <a:moveTo>
                    <a:pt x="0" y="0"/>
                  </a:moveTo>
                  <a:lnTo>
                    <a:pt x="3102737" y="781177"/>
                  </a:lnTo>
                </a:path>
              </a:pathLst>
            </a:custGeom>
            <a:ln w="3175">
              <a:solidFill>
                <a:srgbClr val="EEF5FA"/>
              </a:solidFill>
            </a:ln>
          </p:spPr>
          <p:txBody>
            <a:bodyPr wrap="square" lIns="0" tIns="0" rIns="0" bIns="0" rtlCol="0"/>
            <a:lstStyle/>
            <a:p>
              <a:endParaRPr/>
            </a:p>
          </p:txBody>
        </p:sp>
        <p:sp>
          <p:nvSpPr>
            <p:cNvPr id="16" name="object 16"/>
            <p:cNvSpPr/>
            <p:nvPr/>
          </p:nvSpPr>
          <p:spPr>
            <a:xfrm>
              <a:off x="436018" y="0"/>
              <a:ext cx="3006725" cy="795020"/>
            </a:xfrm>
            <a:custGeom>
              <a:avLst/>
              <a:gdLst/>
              <a:ahLst/>
              <a:cxnLst/>
              <a:rect l="l" t="t" r="r" b="b"/>
              <a:pathLst>
                <a:path w="3006725" h="795020">
                  <a:moveTo>
                    <a:pt x="0" y="0"/>
                  </a:moveTo>
                  <a:lnTo>
                    <a:pt x="3006443" y="794638"/>
                  </a:lnTo>
                </a:path>
              </a:pathLst>
            </a:custGeom>
            <a:ln w="3175">
              <a:solidFill>
                <a:srgbClr val="EEF5FA"/>
              </a:solidFill>
            </a:ln>
          </p:spPr>
          <p:txBody>
            <a:bodyPr wrap="square" lIns="0" tIns="0" rIns="0" bIns="0" rtlCol="0"/>
            <a:lstStyle/>
            <a:p>
              <a:endParaRPr/>
            </a:p>
          </p:txBody>
        </p:sp>
      </p:grpSp>
      <p:sp>
        <p:nvSpPr>
          <p:cNvPr id="17" name="object 17"/>
          <p:cNvSpPr/>
          <p:nvPr/>
        </p:nvSpPr>
        <p:spPr>
          <a:xfrm>
            <a:off x="332231" y="4011167"/>
            <a:ext cx="6224905" cy="2467610"/>
          </a:xfrm>
          <a:custGeom>
            <a:avLst/>
            <a:gdLst/>
            <a:ahLst/>
            <a:cxnLst/>
            <a:rect l="l" t="t" r="r" b="b"/>
            <a:pathLst>
              <a:path w="6224905" h="2467610">
                <a:moveTo>
                  <a:pt x="19811" y="1658111"/>
                </a:moveTo>
                <a:lnTo>
                  <a:pt x="3113785" y="2467203"/>
                </a:lnTo>
              </a:path>
              <a:path w="6224905" h="2467610">
                <a:moveTo>
                  <a:pt x="10667" y="1546859"/>
                </a:moveTo>
                <a:lnTo>
                  <a:pt x="3099943" y="2342362"/>
                </a:lnTo>
              </a:path>
              <a:path w="6224905" h="2467610">
                <a:moveTo>
                  <a:pt x="21335" y="1453895"/>
                </a:moveTo>
                <a:lnTo>
                  <a:pt x="3117977" y="2247099"/>
                </a:lnTo>
              </a:path>
              <a:path w="6224905" h="2467610">
                <a:moveTo>
                  <a:pt x="16764" y="1214627"/>
                </a:moveTo>
                <a:lnTo>
                  <a:pt x="3109976" y="2003094"/>
                </a:lnTo>
              </a:path>
              <a:path w="6224905" h="2467610">
                <a:moveTo>
                  <a:pt x="12192" y="1347215"/>
                </a:moveTo>
                <a:lnTo>
                  <a:pt x="3113532" y="2129421"/>
                </a:lnTo>
              </a:path>
              <a:path w="6224905" h="2467610">
                <a:moveTo>
                  <a:pt x="12192" y="947927"/>
                </a:moveTo>
                <a:lnTo>
                  <a:pt x="3126867" y="1750364"/>
                </a:lnTo>
              </a:path>
              <a:path w="6224905" h="2467610">
                <a:moveTo>
                  <a:pt x="15239" y="1078991"/>
                </a:moveTo>
                <a:lnTo>
                  <a:pt x="3121025" y="1878139"/>
                </a:lnTo>
              </a:path>
              <a:path w="6224905" h="2467610">
                <a:moveTo>
                  <a:pt x="24383" y="525779"/>
                </a:moveTo>
                <a:lnTo>
                  <a:pt x="3102737" y="1331340"/>
                </a:lnTo>
              </a:path>
              <a:path w="6224905" h="2467610">
                <a:moveTo>
                  <a:pt x="12192" y="816863"/>
                </a:moveTo>
                <a:lnTo>
                  <a:pt x="3114929" y="1598053"/>
                </a:lnTo>
              </a:path>
              <a:path w="6224905" h="2467610">
                <a:moveTo>
                  <a:pt x="0" y="647699"/>
                </a:moveTo>
                <a:lnTo>
                  <a:pt x="3110230" y="1469770"/>
                </a:lnTo>
              </a:path>
              <a:path w="6224905" h="2467610">
                <a:moveTo>
                  <a:pt x="3134868" y="2467013"/>
                </a:moveTo>
                <a:lnTo>
                  <a:pt x="6224650" y="1142999"/>
                </a:lnTo>
              </a:path>
              <a:path w="6224905" h="2467610">
                <a:moveTo>
                  <a:pt x="3134868" y="2358809"/>
                </a:moveTo>
                <a:lnTo>
                  <a:pt x="6224650" y="1034795"/>
                </a:lnTo>
              </a:path>
              <a:path w="6224905" h="2467610">
                <a:moveTo>
                  <a:pt x="3130296" y="2249081"/>
                </a:moveTo>
                <a:lnTo>
                  <a:pt x="6220078" y="925067"/>
                </a:lnTo>
              </a:path>
              <a:path w="6224905" h="2467610">
                <a:moveTo>
                  <a:pt x="3128772" y="2014385"/>
                </a:moveTo>
                <a:lnTo>
                  <a:pt x="6218554" y="690371"/>
                </a:lnTo>
              </a:path>
              <a:path w="6224905" h="2467610">
                <a:moveTo>
                  <a:pt x="3130296" y="2131733"/>
                </a:moveTo>
                <a:lnTo>
                  <a:pt x="6220078" y="807719"/>
                </a:lnTo>
              </a:path>
              <a:path w="6224905" h="2467610">
                <a:moveTo>
                  <a:pt x="3131820" y="1755305"/>
                </a:moveTo>
                <a:lnTo>
                  <a:pt x="6221602" y="431291"/>
                </a:lnTo>
              </a:path>
              <a:path w="6224905" h="2467610">
                <a:moveTo>
                  <a:pt x="3130296" y="1884845"/>
                </a:moveTo>
                <a:lnTo>
                  <a:pt x="6220078" y="560831"/>
                </a:lnTo>
              </a:path>
              <a:path w="6224905" h="2467610">
                <a:moveTo>
                  <a:pt x="3121152" y="1323974"/>
                </a:moveTo>
                <a:lnTo>
                  <a:pt x="6210935" y="0"/>
                </a:lnTo>
              </a:path>
              <a:path w="6224905" h="2467610">
                <a:moveTo>
                  <a:pt x="3127247" y="1605953"/>
                </a:moveTo>
                <a:lnTo>
                  <a:pt x="6217031" y="281939"/>
                </a:lnTo>
              </a:path>
              <a:path w="6224905" h="2467610">
                <a:moveTo>
                  <a:pt x="3128772" y="1470278"/>
                </a:moveTo>
                <a:lnTo>
                  <a:pt x="6218554" y="146303"/>
                </a:lnTo>
              </a:path>
            </a:pathLst>
          </a:custGeom>
          <a:ln w="3175">
            <a:solidFill>
              <a:srgbClr val="EEF5FA"/>
            </a:solidFill>
          </a:ln>
        </p:spPr>
        <p:txBody>
          <a:bodyPr wrap="square" lIns="0" tIns="0" rIns="0" bIns="0" rtlCol="0"/>
          <a:lstStyle/>
          <a:p>
            <a:endParaRPr/>
          </a:p>
        </p:txBody>
      </p:sp>
      <p:grpSp>
        <p:nvGrpSpPr>
          <p:cNvPr id="18" name="object 18"/>
          <p:cNvGrpSpPr/>
          <p:nvPr/>
        </p:nvGrpSpPr>
        <p:grpSpPr>
          <a:xfrm>
            <a:off x="3451859" y="0"/>
            <a:ext cx="3107055" cy="1779905"/>
            <a:chOff x="3451859" y="0"/>
            <a:chExt cx="3107055" cy="1779905"/>
          </a:xfrm>
        </p:grpSpPr>
        <p:sp>
          <p:nvSpPr>
            <p:cNvPr id="19" name="object 19"/>
            <p:cNvSpPr/>
            <p:nvPr/>
          </p:nvSpPr>
          <p:spPr>
            <a:xfrm>
              <a:off x="3462527" y="233171"/>
              <a:ext cx="3094355" cy="1543685"/>
            </a:xfrm>
            <a:custGeom>
              <a:avLst/>
              <a:gdLst/>
              <a:ahLst/>
              <a:cxnLst/>
              <a:rect l="l" t="t" r="r" b="b"/>
              <a:pathLst>
                <a:path w="3094354" h="1543685">
                  <a:moveTo>
                    <a:pt x="4572" y="1543430"/>
                  </a:moveTo>
                  <a:lnTo>
                    <a:pt x="3094354" y="219455"/>
                  </a:lnTo>
                </a:path>
                <a:path w="3094354" h="1543685">
                  <a:moveTo>
                    <a:pt x="4572" y="1433702"/>
                  </a:moveTo>
                  <a:lnTo>
                    <a:pt x="3094354" y="109727"/>
                  </a:lnTo>
                </a:path>
                <a:path w="3094354" h="1543685">
                  <a:moveTo>
                    <a:pt x="0" y="1323975"/>
                  </a:moveTo>
                  <a:lnTo>
                    <a:pt x="3089782" y="0"/>
                  </a:lnTo>
                </a:path>
              </a:pathLst>
            </a:custGeom>
            <a:ln w="3175">
              <a:solidFill>
                <a:srgbClr val="EEF5FA"/>
              </a:solidFill>
            </a:ln>
          </p:spPr>
          <p:txBody>
            <a:bodyPr wrap="square" lIns="0" tIns="0" rIns="0" bIns="0" rtlCol="0"/>
            <a:lstStyle/>
            <a:p>
              <a:endParaRPr/>
            </a:p>
          </p:txBody>
        </p:sp>
        <p:sp>
          <p:nvSpPr>
            <p:cNvPr id="20" name="object 20"/>
            <p:cNvSpPr/>
            <p:nvPr/>
          </p:nvSpPr>
          <p:spPr>
            <a:xfrm>
              <a:off x="3461003" y="0"/>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21" name="object 21"/>
            <p:cNvSpPr/>
            <p:nvPr/>
          </p:nvSpPr>
          <p:spPr>
            <a:xfrm>
              <a:off x="3462527" y="115823"/>
              <a:ext cx="3089910" cy="1323975"/>
            </a:xfrm>
            <a:custGeom>
              <a:avLst/>
              <a:gdLst/>
              <a:ahLst/>
              <a:cxnLst/>
              <a:rect l="l" t="t" r="r" b="b"/>
              <a:pathLst>
                <a:path w="3089909" h="1323975">
                  <a:moveTo>
                    <a:pt x="0" y="1323975"/>
                  </a:moveTo>
                  <a:lnTo>
                    <a:pt x="3089782" y="0"/>
                  </a:lnTo>
                </a:path>
              </a:pathLst>
            </a:custGeom>
            <a:ln w="3175">
              <a:solidFill>
                <a:srgbClr val="EEF5FA"/>
              </a:solidFill>
            </a:ln>
          </p:spPr>
          <p:txBody>
            <a:bodyPr wrap="square" lIns="0" tIns="0" rIns="0" bIns="0" rtlCol="0"/>
            <a:lstStyle/>
            <a:p>
              <a:endParaRPr/>
            </a:p>
          </p:txBody>
        </p:sp>
        <p:sp>
          <p:nvSpPr>
            <p:cNvPr id="22" name="object 22"/>
            <p:cNvSpPr/>
            <p:nvPr/>
          </p:nvSpPr>
          <p:spPr>
            <a:xfrm>
              <a:off x="3453383" y="0"/>
              <a:ext cx="2793365" cy="1193165"/>
            </a:xfrm>
            <a:custGeom>
              <a:avLst/>
              <a:gdLst/>
              <a:ahLst/>
              <a:cxnLst/>
              <a:rect l="l" t="t" r="r" b="b"/>
              <a:pathLst>
                <a:path w="2793365" h="1193165">
                  <a:moveTo>
                    <a:pt x="10667" y="1063371"/>
                  </a:moveTo>
                  <a:lnTo>
                    <a:pt x="2492275" y="0"/>
                  </a:lnTo>
                </a:path>
                <a:path w="2793365" h="1193165">
                  <a:moveTo>
                    <a:pt x="9143" y="1192911"/>
                  </a:moveTo>
                  <a:lnTo>
                    <a:pt x="2793060" y="0"/>
                  </a:lnTo>
                </a:path>
                <a:path w="2793365" h="1193165">
                  <a:moveTo>
                    <a:pt x="0" y="632078"/>
                  </a:moveTo>
                  <a:lnTo>
                    <a:pt x="1475093" y="0"/>
                  </a:lnTo>
                </a:path>
                <a:path w="2793365" h="1193165">
                  <a:moveTo>
                    <a:pt x="6095" y="914019"/>
                  </a:moveTo>
                  <a:lnTo>
                    <a:pt x="2139157" y="0"/>
                  </a:lnTo>
                </a:path>
                <a:path w="2793365" h="1193165">
                  <a:moveTo>
                    <a:pt x="7619" y="778383"/>
                  </a:moveTo>
                  <a:lnTo>
                    <a:pt x="1824145" y="0"/>
                  </a:lnTo>
                </a:path>
              </a:pathLst>
            </a:custGeom>
            <a:ln w="3175">
              <a:solidFill>
                <a:srgbClr val="EEF5FA"/>
              </a:solidFill>
            </a:ln>
          </p:spPr>
          <p:txBody>
            <a:bodyPr wrap="square" lIns="0" tIns="0" rIns="0" bIns="0" rtlCol="0"/>
            <a:lstStyle/>
            <a:p>
              <a:endParaRPr/>
            </a:p>
          </p:txBody>
        </p:sp>
      </p:grpSp>
      <p:sp>
        <p:nvSpPr>
          <p:cNvPr id="23" name="object 23"/>
          <p:cNvSpPr/>
          <p:nvPr/>
        </p:nvSpPr>
        <p:spPr>
          <a:xfrm>
            <a:off x="3445764" y="669036"/>
            <a:ext cx="3129915" cy="4058285"/>
          </a:xfrm>
          <a:custGeom>
            <a:avLst/>
            <a:gdLst/>
            <a:ahLst/>
            <a:cxnLst/>
            <a:rect l="l" t="t" r="r" b="b"/>
            <a:pathLst>
              <a:path w="3129915" h="4058285">
                <a:moveTo>
                  <a:pt x="25908" y="3241166"/>
                </a:moveTo>
                <a:lnTo>
                  <a:pt x="3115691" y="1917191"/>
                </a:lnTo>
              </a:path>
              <a:path w="3129915" h="4058285">
                <a:moveTo>
                  <a:pt x="25908" y="3131439"/>
                </a:moveTo>
                <a:lnTo>
                  <a:pt x="3115691" y="1807464"/>
                </a:lnTo>
              </a:path>
              <a:path w="3129915" h="4058285">
                <a:moveTo>
                  <a:pt x="21336" y="3021711"/>
                </a:moveTo>
                <a:lnTo>
                  <a:pt x="3111118" y="1697736"/>
                </a:lnTo>
              </a:path>
              <a:path w="3129915" h="4058285">
                <a:moveTo>
                  <a:pt x="19812" y="2788539"/>
                </a:moveTo>
                <a:lnTo>
                  <a:pt x="3109594" y="1464564"/>
                </a:lnTo>
              </a:path>
              <a:path w="3129915" h="4058285">
                <a:moveTo>
                  <a:pt x="21336" y="2905887"/>
                </a:moveTo>
                <a:lnTo>
                  <a:pt x="3111118" y="1581912"/>
                </a:lnTo>
              </a:path>
              <a:path w="3129915" h="4058285">
                <a:moveTo>
                  <a:pt x="22860" y="2529459"/>
                </a:moveTo>
                <a:lnTo>
                  <a:pt x="3112642" y="1205484"/>
                </a:lnTo>
              </a:path>
              <a:path w="3129915" h="4058285">
                <a:moveTo>
                  <a:pt x="21336" y="2658999"/>
                </a:moveTo>
                <a:lnTo>
                  <a:pt x="3111118" y="1335024"/>
                </a:lnTo>
              </a:path>
              <a:path w="3129915" h="4058285">
                <a:moveTo>
                  <a:pt x="12191" y="2098166"/>
                </a:moveTo>
                <a:lnTo>
                  <a:pt x="3101975" y="774191"/>
                </a:lnTo>
              </a:path>
              <a:path w="3129915" h="4058285">
                <a:moveTo>
                  <a:pt x="18287" y="2380106"/>
                </a:moveTo>
                <a:lnTo>
                  <a:pt x="3108070" y="1056131"/>
                </a:lnTo>
              </a:path>
              <a:path w="3129915" h="4058285">
                <a:moveTo>
                  <a:pt x="19812" y="2244471"/>
                </a:moveTo>
                <a:lnTo>
                  <a:pt x="3109594" y="920496"/>
                </a:lnTo>
              </a:path>
              <a:path w="3129915" h="4058285">
                <a:moveTo>
                  <a:pt x="19812" y="3249168"/>
                </a:moveTo>
                <a:lnTo>
                  <a:pt x="3113786" y="4058284"/>
                </a:lnTo>
              </a:path>
              <a:path w="3129915" h="4058285">
                <a:moveTo>
                  <a:pt x="10668" y="3136391"/>
                </a:moveTo>
                <a:lnTo>
                  <a:pt x="3099942" y="3931920"/>
                </a:lnTo>
              </a:path>
              <a:path w="3129915" h="4058285">
                <a:moveTo>
                  <a:pt x="21336" y="3043428"/>
                </a:moveTo>
                <a:lnTo>
                  <a:pt x="3117977" y="3836670"/>
                </a:lnTo>
              </a:path>
              <a:path w="3129915" h="4058285">
                <a:moveTo>
                  <a:pt x="16763" y="2804160"/>
                </a:moveTo>
                <a:lnTo>
                  <a:pt x="3109976" y="3592576"/>
                </a:lnTo>
              </a:path>
              <a:path w="3129915" h="4058285">
                <a:moveTo>
                  <a:pt x="12191" y="2936748"/>
                </a:moveTo>
                <a:lnTo>
                  <a:pt x="3113532" y="3718941"/>
                </a:lnTo>
              </a:path>
              <a:path w="3129915" h="4058285">
                <a:moveTo>
                  <a:pt x="12191" y="2537460"/>
                </a:moveTo>
                <a:lnTo>
                  <a:pt x="3126866" y="3339846"/>
                </a:lnTo>
              </a:path>
              <a:path w="3129915" h="4058285">
                <a:moveTo>
                  <a:pt x="15239" y="2668524"/>
                </a:moveTo>
                <a:lnTo>
                  <a:pt x="3121025" y="3467734"/>
                </a:lnTo>
              </a:path>
              <a:path w="3129915" h="4058285">
                <a:moveTo>
                  <a:pt x="22860" y="2115312"/>
                </a:moveTo>
                <a:lnTo>
                  <a:pt x="3101213" y="2920873"/>
                </a:lnTo>
              </a:path>
              <a:path w="3129915" h="4058285">
                <a:moveTo>
                  <a:pt x="10668" y="2407919"/>
                </a:moveTo>
                <a:lnTo>
                  <a:pt x="3113405" y="3189097"/>
                </a:lnTo>
              </a:path>
              <a:path w="3129915" h="4058285">
                <a:moveTo>
                  <a:pt x="0" y="2238755"/>
                </a:moveTo>
                <a:lnTo>
                  <a:pt x="3110230" y="3060827"/>
                </a:lnTo>
              </a:path>
              <a:path w="3129915" h="4058285">
                <a:moveTo>
                  <a:pt x="22860" y="1132331"/>
                </a:moveTo>
                <a:lnTo>
                  <a:pt x="3116834" y="1941449"/>
                </a:lnTo>
              </a:path>
              <a:path w="3129915" h="4058285">
                <a:moveTo>
                  <a:pt x="15239" y="1021079"/>
                </a:moveTo>
                <a:lnTo>
                  <a:pt x="3104515" y="1816608"/>
                </a:lnTo>
              </a:path>
              <a:path w="3129915" h="4058285">
                <a:moveTo>
                  <a:pt x="25908" y="926591"/>
                </a:moveTo>
                <a:lnTo>
                  <a:pt x="3122549" y="1719834"/>
                </a:lnTo>
              </a:path>
              <a:path w="3129915" h="4058285">
                <a:moveTo>
                  <a:pt x="19812" y="688848"/>
                </a:moveTo>
                <a:lnTo>
                  <a:pt x="3113024" y="1477264"/>
                </a:lnTo>
              </a:path>
              <a:path w="3129915" h="4058285">
                <a:moveTo>
                  <a:pt x="15239" y="821436"/>
                </a:moveTo>
                <a:lnTo>
                  <a:pt x="3116580" y="1603628"/>
                </a:lnTo>
              </a:path>
              <a:path w="3129915" h="4058285">
                <a:moveTo>
                  <a:pt x="15239" y="422148"/>
                </a:moveTo>
                <a:lnTo>
                  <a:pt x="3129915" y="1224534"/>
                </a:lnTo>
              </a:path>
              <a:path w="3129915" h="4058285">
                <a:moveTo>
                  <a:pt x="18287" y="553212"/>
                </a:moveTo>
                <a:lnTo>
                  <a:pt x="3124072" y="1352423"/>
                </a:lnTo>
              </a:path>
              <a:path w="3129915" h="4058285">
                <a:moveTo>
                  <a:pt x="27432" y="0"/>
                </a:moveTo>
                <a:lnTo>
                  <a:pt x="3105785" y="805561"/>
                </a:lnTo>
              </a:path>
              <a:path w="3129915" h="4058285">
                <a:moveTo>
                  <a:pt x="15239" y="291084"/>
                </a:moveTo>
                <a:lnTo>
                  <a:pt x="3117977" y="1072261"/>
                </a:lnTo>
              </a:path>
              <a:path w="3129915" h="4058285">
                <a:moveTo>
                  <a:pt x="4572" y="121919"/>
                </a:moveTo>
                <a:lnTo>
                  <a:pt x="3114802" y="943990"/>
                </a:lnTo>
              </a:path>
            </a:pathLst>
          </a:custGeom>
          <a:ln w="3175">
            <a:solidFill>
              <a:srgbClr val="EEF5FA"/>
            </a:solidFill>
          </a:ln>
        </p:spPr>
        <p:txBody>
          <a:bodyPr wrap="square" lIns="0" tIns="0" rIns="0" bIns="0" rtlCol="0"/>
          <a:lstStyle/>
          <a:p>
            <a:endParaRPr/>
          </a:p>
        </p:txBody>
      </p:sp>
      <p:grpSp>
        <p:nvGrpSpPr>
          <p:cNvPr id="24" name="object 24"/>
          <p:cNvGrpSpPr/>
          <p:nvPr/>
        </p:nvGrpSpPr>
        <p:grpSpPr>
          <a:xfrm>
            <a:off x="3432047" y="5353811"/>
            <a:ext cx="3129915" cy="1506220"/>
            <a:chOff x="3432047" y="5353811"/>
            <a:chExt cx="3129915" cy="1506220"/>
          </a:xfrm>
        </p:grpSpPr>
        <p:sp>
          <p:nvSpPr>
            <p:cNvPr id="25" name="object 25"/>
            <p:cNvSpPr/>
            <p:nvPr/>
          </p:nvSpPr>
          <p:spPr>
            <a:xfrm>
              <a:off x="3444239" y="6376415"/>
              <a:ext cx="1870710" cy="481965"/>
            </a:xfrm>
            <a:custGeom>
              <a:avLst/>
              <a:gdLst/>
              <a:ahLst/>
              <a:cxnLst/>
              <a:rect l="l" t="t" r="r" b="b"/>
              <a:pathLst>
                <a:path w="1870710" h="481965">
                  <a:moveTo>
                    <a:pt x="9144" y="111252"/>
                  </a:moveTo>
                  <a:lnTo>
                    <a:pt x="1425288" y="481581"/>
                  </a:lnTo>
                </a:path>
                <a:path w="1870710" h="481965">
                  <a:moveTo>
                    <a:pt x="0" y="0"/>
                  </a:moveTo>
                  <a:lnTo>
                    <a:pt x="1870186" y="481581"/>
                  </a:lnTo>
                </a:path>
              </a:pathLst>
            </a:custGeom>
            <a:ln w="3175">
              <a:solidFill>
                <a:srgbClr val="EEF5FA"/>
              </a:solidFill>
            </a:ln>
          </p:spPr>
          <p:txBody>
            <a:bodyPr wrap="square" lIns="0" tIns="0" rIns="0" bIns="0" rtlCol="0"/>
            <a:lstStyle/>
            <a:p>
              <a:endParaRPr/>
            </a:p>
          </p:txBody>
        </p:sp>
        <p:sp>
          <p:nvSpPr>
            <p:cNvPr id="26" name="object 26"/>
            <p:cNvSpPr/>
            <p:nvPr/>
          </p:nvSpPr>
          <p:spPr>
            <a:xfrm>
              <a:off x="3454907" y="6283451"/>
              <a:ext cx="2243455" cy="574675"/>
            </a:xfrm>
            <a:custGeom>
              <a:avLst/>
              <a:gdLst/>
              <a:ahLst/>
              <a:cxnLst/>
              <a:rect l="l" t="t" r="r" b="b"/>
              <a:pathLst>
                <a:path w="2243454" h="574675">
                  <a:moveTo>
                    <a:pt x="0" y="0"/>
                  </a:moveTo>
                  <a:lnTo>
                    <a:pt x="2243006" y="574545"/>
                  </a:lnTo>
                </a:path>
              </a:pathLst>
            </a:custGeom>
            <a:ln w="3175">
              <a:solidFill>
                <a:srgbClr val="EEF5FA"/>
              </a:solidFill>
            </a:ln>
          </p:spPr>
          <p:txBody>
            <a:bodyPr wrap="square" lIns="0" tIns="0" rIns="0" bIns="0" rtlCol="0"/>
            <a:lstStyle/>
            <a:p>
              <a:endParaRPr/>
            </a:p>
          </p:txBody>
        </p:sp>
        <p:sp>
          <p:nvSpPr>
            <p:cNvPr id="27" name="object 27"/>
            <p:cNvSpPr/>
            <p:nvPr/>
          </p:nvSpPr>
          <p:spPr>
            <a:xfrm>
              <a:off x="3450335" y="6044183"/>
              <a:ext cx="3093720" cy="788670"/>
            </a:xfrm>
            <a:custGeom>
              <a:avLst/>
              <a:gdLst/>
              <a:ahLst/>
              <a:cxnLst/>
              <a:rect l="l" t="t" r="r" b="b"/>
              <a:pathLst>
                <a:path w="3093720" h="788670">
                  <a:moveTo>
                    <a:pt x="0" y="0"/>
                  </a:moveTo>
                  <a:lnTo>
                    <a:pt x="3093212" y="788462"/>
                  </a:lnTo>
                </a:path>
              </a:pathLst>
            </a:custGeom>
            <a:ln w="3175">
              <a:solidFill>
                <a:srgbClr val="EEF5FA"/>
              </a:solidFill>
            </a:ln>
          </p:spPr>
          <p:txBody>
            <a:bodyPr wrap="square" lIns="0" tIns="0" rIns="0" bIns="0" rtlCol="0"/>
            <a:lstStyle/>
            <a:p>
              <a:endParaRPr/>
            </a:p>
          </p:txBody>
        </p:sp>
        <p:sp>
          <p:nvSpPr>
            <p:cNvPr id="28" name="object 28"/>
            <p:cNvSpPr/>
            <p:nvPr/>
          </p:nvSpPr>
          <p:spPr>
            <a:xfrm>
              <a:off x="3445763" y="6176772"/>
              <a:ext cx="2701290" cy="681355"/>
            </a:xfrm>
            <a:custGeom>
              <a:avLst/>
              <a:gdLst/>
              <a:ahLst/>
              <a:cxnLst/>
              <a:rect l="l" t="t" r="r" b="b"/>
              <a:pathLst>
                <a:path w="2701290" h="681354">
                  <a:moveTo>
                    <a:pt x="0" y="0"/>
                  </a:moveTo>
                  <a:lnTo>
                    <a:pt x="2700959" y="681225"/>
                  </a:lnTo>
                </a:path>
              </a:pathLst>
            </a:custGeom>
            <a:ln w="3175">
              <a:solidFill>
                <a:srgbClr val="EEF5FA"/>
              </a:solidFill>
            </a:ln>
          </p:spPr>
          <p:txBody>
            <a:bodyPr wrap="square" lIns="0" tIns="0" rIns="0" bIns="0" rtlCol="0"/>
            <a:lstStyle/>
            <a:p>
              <a:endParaRPr/>
            </a:p>
          </p:txBody>
        </p:sp>
        <p:sp>
          <p:nvSpPr>
            <p:cNvPr id="29" name="object 29"/>
            <p:cNvSpPr/>
            <p:nvPr/>
          </p:nvSpPr>
          <p:spPr>
            <a:xfrm>
              <a:off x="3433571" y="5355335"/>
              <a:ext cx="3127375" cy="1352550"/>
            </a:xfrm>
            <a:custGeom>
              <a:avLst/>
              <a:gdLst/>
              <a:ahLst/>
              <a:cxnLst/>
              <a:rect l="l" t="t" r="r" b="b"/>
              <a:pathLst>
                <a:path w="3127375" h="1352550">
                  <a:moveTo>
                    <a:pt x="12191" y="422147"/>
                  </a:moveTo>
                  <a:lnTo>
                    <a:pt x="3126867" y="1224584"/>
                  </a:lnTo>
                </a:path>
                <a:path w="3127375" h="1352550">
                  <a:moveTo>
                    <a:pt x="15239" y="553211"/>
                  </a:moveTo>
                  <a:lnTo>
                    <a:pt x="3121025" y="1352359"/>
                  </a:lnTo>
                </a:path>
                <a:path w="3127375" h="1352550">
                  <a:moveTo>
                    <a:pt x="22860" y="0"/>
                  </a:moveTo>
                  <a:lnTo>
                    <a:pt x="3101212" y="805586"/>
                  </a:lnTo>
                </a:path>
                <a:path w="3127375" h="1352550">
                  <a:moveTo>
                    <a:pt x="10667" y="291083"/>
                  </a:moveTo>
                  <a:lnTo>
                    <a:pt x="3113404" y="1072273"/>
                  </a:lnTo>
                </a:path>
                <a:path w="3127375" h="1352550">
                  <a:moveTo>
                    <a:pt x="0" y="121919"/>
                  </a:moveTo>
                  <a:lnTo>
                    <a:pt x="3110229" y="943952"/>
                  </a:lnTo>
                </a:path>
              </a:pathLst>
            </a:custGeom>
            <a:ln w="3175">
              <a:solidFill>
                <a:srgbClr val="EEF5FA"/>
              </a:solidFill>
            </a:ln>
          </p:spPr>
          <p:txBody>
            <a:bodyPr wrap="square" lIns="0" tIns="0" rIns="0" bIns="0" rtlCol="0"/>
            <a:lstStyle/>
            <a:p>
              <a:endParaRPr/>
            </a:p>
          </p:txBody>
        </p:sp>
      </p:grpSp>
      <p:sp>
        <p:nvSpPr>
          <p:cNvPr id="30" name="object 30"/>
          <p:cNvSpPr/>
          <p:nvPr/>
        </p:nvSpPr>
        <p:spPr>
          <a:xfrm>
            <a:off x="6554723" y="2250948"/>
            <a:ext cx="3105150" cy="2468880"/>
          </a:xfrm>
          <a:custGeom>
            <a:avLst/>
            <a:gdLst/>
            <a:ahLst/>
            <a:cxnLst/>
            <a:rect l="l" t="t" r="r" b="b"/>
            <a:pathLst>
              <a:path w="3105150" h="2468879">
                <a:moveTo>
                  <a:pt x="15240" y="2468499"/>
                </a:moveTo>
                <a:lnTo>
                  <a:pt x="3105023" y="1144524"/>
                </a:lnTo>
              </a:path>
              <a:path w="3105150" h="2468879">
                <a:moveTo>
                  <a:pt x="15240" y="2358771"/>
                </a:moveTo>
                <a:lnTo>
                  <a:pt x="3105023" y="1034796"/>
                </a:lnTo>
              </a:path>
              <a:path w="3105150" h="2468879">
                <a:moveTo>
                  <a:pt x="9144" y="2249043"/>
                </a:moveTo>
                <a:lnTo>
                  <a:pt x="3098927" y="925067"/>
                </a:lnTo>
              </a:path>
              <a:path w="3105150" h="2468879">
                <a:moveTo>
                  <a:pt x="9144" y="2015870"/>
                </a:moveTo>
                <a:lnTo>
                  <a:pt x="3098927" y="691896"/>
                </a:lnTo>
              </a:path>
              <a:path w="3105150" h="2468879">
                <a:moveTo>
                  <a:pt x="10668" y="2131695"/>
                </a:moveTo>
                <a:lnTo>
                  <a:pt x="3100451" y="807719"/>
                </a:lnTo>
              </a:path>
              <a:path w="3105150" h="2468879">
                <a:moveTo>
                  <a:pt x="10668" y="1755266"/>
                </a:moveTo>
                <a:lnTo>
                  <a:pt x="3100451" y="431291"/>
                </a:lnTo>
              </a:path>
              <a:path w="3105150" h="2468879">
                <a:moveTo>
                  <a:pt x="9144" y="1884807"/>
                </a:moveTo>
                <a:lnTo>
                  <a:pt x="3098927" y="560831"/>
                </a:lnTo>
              </a:path>
              <a:path w="3105150" h="2468879">
                <a:moveTo>
                  <a:pt x="0" y="1323975"/>
                </a:moveTo>
                <a:lnTo>
                  <a:pt x="3089782" y="0"/>
                </a:lnTo>
              </a:path>
              <a:path w="3105150" h="2468879">
                <a:moveTo>
                  <a:pt x="7620" y="1605914"/>
                </a:moveTo>
                <a:lnTo>
                  <a:pt x="3097403" y="281939"/>
                </a:lnTo>
              </a:path>
              <a:path w="3105150" h="2468879">
                <a:moveTo>
                  <a:pt x="7620" y="1470278"/>
                </a:moveTo>
                <a:lnTo>
                  <a:pt x="3097403" y="146303"/>
                </a:lnTo>
              </a:path>
            </a:pathLst>
          </a:custGeom>
          <a:ln w="3175">
            <a:solidFill>
              <a:srgbClr val="EEF5FA"/>
            </a:solidFill>
          </a:ln>
        </p:spPr>
        <p:txBody>
          <a:bodyPr wrap="square" lIns="0" tIns="0" rIns="0" bIns="0" rtlCol="0"/>
          <a:lstStyle/>
          <a:p>
            <a:endParaRPr/>
          </a:p>
        </p:txBody>
      </p:sp>
      <p:grpSp>
        <p:nvGrpSpPr>
          <p:cNvPr id="31" name="object 31"/>
          <p:cNvGrpSpPr/>
          <p:nvPr/>
        </p:nvGrpSpPr>
        <p:grpSpPr>
          <a:xfrm>
            <a:off x="6553200" y="4821935"/>
            <a:ext cx="3108325" cy="2037714"/>
            <a:chOff x="6553200" y="4821935"/>
            <a:chExt cx="3108325" cy="2037714"/>
          </a:xfrm>
        </p:grpSpPr>
        <p:sp>
          <p:nvSpPr>
            <p:cNvPr id="32" name="object 32"/>
            <p:cNvSpPr/>
            <p:nvPr/>
          </p:nvSpPr>
          <p:spPr>
            <a:xfrm>
              <a:off x="7323141" y="5856731"/>
              <a:ext cx="2336800" cy="1001394"/>
            </a:xfrm>
            <a:custGeom>
              <a:avLst/>
              <a:gdLst/>
              <a:ahLst/>
              <a:cxnLst/>
              <a:rect l="l" t="t" r="r" b="b"/>
              <a:pathLst>
                <a:path w="2336800" h="1001395">
                  <a:moveTo>
                    <a:pt x="256066" y="1001266"/>
                  </a:moveTo>
                  <a:lnTo>
                    <a:pt x="2336605" y="109728"/>
                  </a:lnTo>
                </a:path>
                <a:path w="2336800" h="1001395">
                  <a:moveTo>
                    <a:pt x="0" y="1001266"/>
                  </a:moveTo>
                  <a:lnTo>
                    <a:pt x="2336605" y="0"/>
                  </a:lnTo>
                </a:path>
              </a:pathLst>
            </a:custGeom>
            <a:ln w="3175">
              <a:solidFill>
                <a:srgbClr val="EEF5FA"/>
              </a:solidFill>
            </a:ln>
          </p:spPr>
          <p:txBody>
            <a:bodyPr wrap="square" lIns="0" tIns="0" rIns="0" bIns="0" rtlCol="0"/>
            <a:lstStyle/>
            <a:p>
              <a:endParaRPr/>
            </a:p>
          </p:txBody>
        </p:sp>
        <p:sp>
          <p:nvSpPr>
            <p:cNvPr id="33" name="object 33"/>
            <p:cNvSpPr/>
            <p:nvPr/>
          </p:nvSpPr>
          <p:spPr>
            <a:xfrm>
              <a:off x="7060978" y="5747003"/>
              <a:ext cx="2592705" cy="1111250"/>
            </a:xfrm>
            <a:custGeom>
              <a:avLst/>
              <a:gdLst/>
              <a:ahLst/>
              <a:cxnLst/>
              <a:rect l="l" t="t" r="r" b="b"/>
              <a:pathLst>
                <a:path w="2592704" h="1111250">
                  <a:moveTo>
                    <a:pt x="0" y="1110994"/>
                  </a:moveTo>
                  <a:lnTo>
                    <a:pt x="2592672" y="0"/>
                  </a:lnTo>
                </a:path>
              </a:pathLst>
            </a:custGeom>
            <a:ln w="3175">
              <a:solidFill>
                <a:srgbClr val="EEF5FA"/>
              </a:solidFill>
            </a:ln>
          </p:spPr>
          <p:txBody>
            <a:bodyPr wrap="square" lIns="0" tIns="0" rIns="0" bIns="0" rtlCol="0"/>
            <a:lstStyle/>
            <a:p>
              <a:endParaRPr/>
            </a:p>
          </p:txBody>
        </p:sp>
        <p:sp>
          <p:nvSpPr>
            <p:cNvPr id="34" name="object 34"/>
            <p:cNvSpPr/>
            <p:nvPr/>
          </p:nvSpPr>
          <p:spPr>
            <a:xfrm>
              <a:off x="6563867" y="5513831"/>
              <a:ext cx="3089910" cy="1324610"/>
            </a:xfrm>
            <a:custGeom>
              <a:avLst/>
              <a:gdLst/>
              <a:ahLst/>
              <a:cxnLst/>
              <a:rect l="l" t="t" r="r" b="b"/>
              <a:pathLst>
                <a:path w="3089909" h="1324609">
                  <a:moveTo>
                    <a:pt x="0" y="1324009"/>
                  </a:moveTo>
                  <a:lnTo>
                    <a:pt x="3089782" y="0"/>
                  </a:lnTo>
                </a:path>
              </a:pathLst>
            </a:custGeom>
            <a:ln w="3175">
              <a:solidFill>
                <a:srgbClr val="EEF5FA"/>
              </a:solidFill>
            </a:ln>
          </p:spPr>
          <p:txBody>
            <a:bodyPr wrap="square" lIns="0" tIns="0" rIns="0" bIns="0" rtlCol="0"/>
            <a:lstStyle/>
            <a:p>
              <a:endParaRPr/>
            </a:p>
          </p:txBody>
        </p:sp>
        <p:sp>
          <p:nvSpPr>
            <p:cNvPr id="35" name="object 35"/>
            <p:cNvSpPr/>
            <p:nvPr/>
          </p:nvSpPr>
          <p:spPr>
            <a:xfrm>
              <a:off x="6788645" y="5629655"/>
              <a:ext cx="2867025" cy="1228725"/>
            </a:xfrm>
            <a:custGeom>
              <a:avLst/>
              <a:gdLst/>
              <a:ahLst/>
              <a:cxnLst/>
              <a:rect l="l" t="t" r="r" b="b"/>
              <a:pathLst>
                <a:path w="2867025" h="1228725">
                  <a:moveTo>
                    <a:pt x="0" y="1228342"/>
                  </a:moveTo>
                  <a:lnTo>
                    <a:pt x="2866529" y="0"/>
                  </a:lnTo>
                </a:path>
              </a:pathLst>
            </a:custGeom>
            <a:ln w="3175">
              <a:solidFill>
                <a:srgbClr val="EEF5FA"/>
              </a:solidFill>
            </a:ln>
          </p:spPr>
          <p:txBody>
            <a:bodyPr wrap="square" lIns="0" tIns="0" rIns="0" bIns="0" rtlCol="0"/>
            <a:lstStyle/>
            <a:p>
              <a:endParaRPr/>
            </a:p>
          </p:txBody>
        </p:sp>
        <p:sp>
          <p:nvSpPr>
            <p:cNvPr id="36" name="object 36"/>
            <p:cNvSpPr/>
            <p:nvPr/>
          </p:nvSpPr>
          <p:spPr>
            <a:xfrm>
              <a:off x="6554723" y="4823459"/>
              <a:ext cx="3100705" cy="1883410"/>
            </a:xfrm>
            <a:custGeom>
              <a:avLst/>
              <a:gdLst/>
              <a:ahLst/>
              <a:cxnLst/>
              <a:rect l="l" t="t" r="r" b="b"/>
              <a:pathLst>
                <a:path w="3100704" h="1883409">
                  <a:moveTo>
                    <a:pt x="10668" y="1755305"/>
                  </a:moveTo>
                  <a:lnTo>
                    <a:pt x="3100451" y="431291"/>
                  </a:lnTo>
                </a:path>
                <a:path w="3100704" h="1883409">
                  <a:moveTo>
                    <a:pt x="9144" y="1883321"/>
                  </a:moveTo>
                  <a:lnTo>
                    <a:pt x="3098927" y="559307"/>
                  </a:lnTo>
                </a:path>
                <a:path w="3100704" h="1883409">
                  <a:moveTo>
                    <a:pt x="0" y="1324013"/>
                  </a:moveTo>
                  <a:lnTo>
                    <a:pt x="3089782" y="0"/>
                  </a:lnTo>
                </a:path>
                <a:path w="3100704" h="1883409">
                  <a:moveTo>
                    <a:pt x="7620" y="1605953"/>
                  </a:moveTo>
                  <a:lnTo>
                    <a:pt x="3097403" y="281939"/>
                  </a:lnTo>
                </a:path>
                <a:path w="3100704" h="1883409">
                  <a:moveTo>
                    <a:pt x="7620" y="1468793"/>
                  </a:moveTo>
                  <a:lnTo>
                    <a:pt x="3097403" y="144779"/>
                  </a:lnTo>
                </a:path>
              </a:pathLst>
            </a:custGeom>
            <a:ln w="3175">
              <a:solidFill>
                <a:srgbClr val="EEF5FA"/>
              </a:solidFill>
            </a:ln>
          </p:spPr>
          <p:txBody>
            <a:bodyPr wrap="square" lIns="0" tIns="0" rIns="0" bIns="0" rtlCol="0"/>
            <a:lstStyle/>
            <a:p>
              <a:endParaRPr/>
            </a:p>
          </p:txBody>
        </p:sp>
      </p:grpSp>
      <p:grpSp>
        <p:nvGrpSpPr>
          <p:cNvPr id="37" name="object 37"/>
          <p:cNvGrpSpPr/>
          <p:nvPr/>
        </p:nvGrpSpPr>
        <p:grpSpPr>
          <a:xfrm>
            <a:off x="6545580" y="0"/>
            <a:ext cx="3129915" cy="3402965"/>
            <a:chOff x="6545580" y="0"/>
            <a:chExt cx="3129915" cy="3402965"/>
          </a:xfrm>
        </p:grpSpPr>
        <p:sp>
          <p:nvSpPr>
            <p:cNvPr id="38" name="object 38"/>
            <p:cNvSpPr/>
            <p:nvPr/>
          </p:nvSpPr>
          <p:spPr>
            <a:xfrm>
              <a:off x="6547104" y="24383"/>
              <a:ext cx="3127375" cy="3375660"/>
            </a:xfrm>
            <a:custGeom>
              <a:avLst/>
              <a:gdLst/>
              <a:ahLst/>
              <a:cxnLst/>
              <a:rect l="l" t="t" r="r" b="b"/>
              <a:pathLst>
                <a:path w="3127375" h="3375660">
                  <a:moveTo>
                    <a:pt x="27431" y="2567559"/>
                  </a:moveTo>
                  <a:lnTo>
                    <a:pt x="3117215" y="1243584"/>
                  </a:lnTo>
                </a:path>
                <a:path w="3127375" h="3375660">
                  <a:moveTo>
                    <a:pt x="27431" y="2457831"/>
                  </a:moveTo>
                  <a:lnTo>
                    <a:pt x="3117215" y="1133856"/>
                  </a:lnTo>
                </a:path>
                <a:path w="3127375" h="3375660">
                  <a:moveTo>
                    <a:pt x="21336" y="2348103"/>
                  </a:moveTo>
                  <a:lnTo>
                    <a:pt x="3111119" y="1024128"/>
                  </a:lnTo>
                </a:path>
                <a:path w="3127375" h="3375660">
                  <a:moveTo>
                    <a:pt x="21336" y="2114931"/>
                  </a:moveTo>
                  <a:lnTo>
                    <a:pt x="3111119" y="790956"/>
                  </a:lnTo>
                </a:path>
                <a:path w="3127375" h="3375660">
                  <a:moveTo>
                    <a:pt x="22860" y="2232279"/>
                  </a:moveTo>
                  <a:lnTo>
                    <a:pt x="3112643" y="908304"/>
                  </a:lnTo>
                </a:path>
                <a:path w="3127375" h="3375660">
                  <a:moveTo>
                    <a:pt x="22860" y="1855851"/>
                  </a:moveTo>
                  <a:lnTo>
                    <a:pt x="3112643" y="531876"/>
                  </a:lnTo>
                </a:path>
                <a:path w="3127375" h="3375660">
                  <a:moveTo>
                    <a:pt x="21336" y="1983867"/>
                  </a:moveTo>
                  <a:lnTo>
                    <a:pt x="3111119" y="659892"/>
                  </a:lnTo>
                </a:path>
                <a:path w="3127375" h="3375660">
                  <a:moveTo>
                    <a:pt x="13716" y="1424559"/>
                  </a:moveTo>
                  <a:lnTo>
                    <a:pt x="3103499" y="100584"/>
                  </a:lnTo>
                </a:path>
                <a:path w="3127375" h="3375660">
                  <a:moveTo>
                    <a:pt x="19812" y="1706499"/>
                  </a:moveTo>
                  <a:lnTo>
                    <a:pt x="3109595" y="382524"/>
                  </a:lnTo>
                </a:path>
                <a:path w="3127375" h="3375660">
                  <a:moveTo>
                    <a:pt x="21336" y="1569339"/>
                  </a:moveTo>
                  <a:lnTo>
                    <a:pt x="3111119" y="245364"/>
                  </a:lnTo>
                </a:path>
                <a:path w="3127375" h="3375660">
                  <a:moveTo>
                    <a:pt x="19812" y="2566416"/>
                  </a:moveTo>
                  <a:lnTo>
                    <a:pt x="3113786" y="3375533"/>
                  </a:lnTo>
                </a:path>
                <a:path w="3127375" h="3375660">
                  <a:moveTo>
                    <a:pt x="12192" y="2455164"/>
                  </a:moveTo>
                  <a:lnTo>
                    <a:pt x="3101467" y="3250692"/>
                  </a:lnTo>
                </a:path>
                <a:path w="3127375" h="3375660">
                  <a:moveTo>
                    <a:pt x="22860" y="2360676"/>
                  </a:moveTo>
                  <a:lnTo>
                    <a:pt x="3119501" y="3153918"/>
                  </a:lnTo>
                </a:path>
                <a:path w="3127375" h="3375660">
                  <a:moveTo>
                    <a:pt x="16764" y="2122932"/>
                  </a:moveTo>
                  <a:lnTo>
                    <a:pt x="3109976" y="2911348"/>
                  </a:lnTo>
                </a:path>
                <a:path w="3127375" h="3375660">
                  <a:moveTo>
                    <a:pt x="13716" y="2255520"/>
                  </a:moveTo>
                  <a:lnTo>
                    <a:pt x="3115055" y="3037713"/>
                  </a:lnTo>
                </a:path>
                <a:path w="3127375" h="3375660">
                  <a:moveTo>
                    <a:pt x="12192" y="1856232"/>
                  </a:moveTo>
                  <a:lnTo>
                    <a:pt x="3126867" y="2658618"/>
                  </a:lnTo>
                </a:path>
                <a:path w="3127375" h="3375660">
                  <a:moveTo>
                    <a:pt x="15240" y="1987296"/>
                  </a:moveTo>
                  <a:lnTo>
                    <a:pt x="3121025" y="2786507"/>
                  </a:lnTo>
                </a:path>
                <a:path w="3127375" h="3375660">
                  <a:moveTo>
                    <a:pt x="24384" y="1434084"/>
                  </a:moveTo>
                  <a:lnTo>
                    <a:pt x="3102737" y="2239645"/>
                  </a:lnTo>
                </a:path>
                <a:path w="3127375" h="3375660">
                  <a:moveTo>
                    <a:pt x="12192" y="1725168"/>
                  </a:moveTo>
                  <a:lnTo>
                    <a:pt x="3114929" y="2506345"/>
                  </a:lnTo>
                </a:path>
                <a:path w="3127375" h="3375660">
                  <a:moveTo>
                    <a:pt x="1524" y="1556004"/>
                  </a:moveTo>
                  <a:lnTo>
                    <a:pt x="3111754" y="2378075"/>
                  </a:lnTo>
                </a:path>
                <a:path w="3127375" h="3375660">
                  <a:moveTo>
                    <a:pt x="9144" y="443484"/>
                  </a:moveTo>
                  <a:lnTo>
                    <a:pt x="3103118" y="1252601"/>
                  </a:lnTo>
                </a:path>
                <a:path w="3127375" h="3375660">
                  <a:moveTo>
                    <a:pt x="0" y="332232"/>
                  </a:moveTo>
                  <a:lnTo>
                    <a:pt x="3089275" y="1127760"/>
                  </a:lnTo>
                </a:path>
                <a:path w="3127375" h="3375660">
                  <a:moveTo>
                    <a:pt x="10668" y="237744"/>
                  </a:moveTo>
                  <a:lnTo>
                    <a:pt x="3107309" y="1030986"/>
                  </a:lnTo>
                </a:path>
                <a:path w="3127375" h="3375660">
                  <a:moveTo>
                    <a:pt x="4572" y="0"/>
                  </a:moveTo>
                  <a:lnTo>
                    <a:pt x="3097784" y="788416"/>
                  </a:lnTo>
                </a:path>
                <a:path w="3127375" h="3375660">
                  <a:moveTo>
                    <a:pt x="1524" y="131064"/>
                  </a:moveTo>
                  <a:lnTo>
                    <a:pt x="3102864" y="913257"/>
                  </a:lnTo>
                </a:path>
              </a:pathLst>
            </a:custGeom>
            <a:ln w="3175">
              <a:solidFill>
                <a:srgbClr val="EEF5FA"/>
              </a:solidFill>
            </a:ln>
          </p:spPr>
          <p:txBody>
            <a:bodyPr wrap="square" lIns="0" tIns="0" rIns="0" bIns="0" rtlCol="0"/>
            <a:lstStyle/>
            <a:p>
              <a:endParaRPr/>
            </a:p>
          </p:txBody>
        </p:sp>
        <p:sp>
          <p:nvSpPr>
            <p:cNvPr id="39" name="object 39"/>
            <p:cNvSpPr/>
            <p:nvPr/>
          </p:nvSpPr>
          <p:spPr>
            <a:xfrm>
              <a:off x="6982484" y="0"/>
              <a:ext cx="2679700" cy="688340"/>
            </a:xfrm>
            <a:custGeom>
              <a:avLst/>
              <a:gdLst/>
              <a:ahLst/>
              <a:cxnLst/>
              <a:rect l="l" t="t" r="r" b="b"/>
              <a:pathLst>
                <a:path w="2679700" h="688340">
                  <a:moveTo>
                    <a:pt x="505233" y="0"/>
                  </a:moveTo>
                  <a:lnTo>
                    <a:pt x="2679294" y="560070"/>
                  </a:lnTo>
                </a:path>
                <a:path w="2679700" h="688340">
                  <a:moveTo>
                    <a:pt x="0" y="0"/>
                  </a:moveTo>
                  <a:lnTo>
                    <a:pt x="2673452" y="687959"/>
                  </a:lnTo>
                </a:path>
              </a:pathLst>
            </a:custGeom>
            <a:ln w="3175">
              <a:solidFill>
                <a:srgbClr val="EEF5FA"/>
              </a:solidFill>
            </a:ln>
          </p:spPr>
          <p:txBody>
            <a:bodyPr wrap="square" lIns="0" tIns="0" rIns="0" bIns="0" rtlCol="0"/>
            <a:lstStyle/>
            <a:p>
              <a:endParaRPr/>
            </a:p>
          </p:txBody>
        </p:sp>
        <p:sp>
          <p:nvSpPr>
            <p:cNvPr id="40" name="object 40"/>
            <p:cNvSpPr/>
            <p:nvPr/>
          </p:nvSpPr>
          <p:spPr>
            <a:xfrm>
              <a:off x="9098464" y="0"/>
              <a:ext cx="539750" cy="141605"/>
            </a:xfrm>
            <a:custGeom>
              <a:avLst/>
              <a:gdLst/>
              <a:ahLst/>
              <a:cxnLst/>
              <a:rect l="l" t="t" r="r" b="b"/>
              <a:pathLst>
                <a:path w="539750" h="141605">
                  <a:moveTo>
                    <a:pt x="0" y="0"/>
                  </a:moveTo>
                  <a:lnTo>
                    <a:pt x="539184" y="141097"/>
                  </a:lnTo>
                </a:path>
              </a:pathLst>
            </a:custGeom>
            <a:ln w="3175">
              <a:solidFill>
                <a:srgbClr val="EEF5FA"/>
              </a:solidFill>
            </a:ln>
          </p:spPr>
          <p:txBody>
            <a:bodyPr wrap="square" lIns="0" tIns="0" rIns="0" bIns="0" rtlCol="0"/>
            <a:lstStyle/>
            <a:p>
              <a:endParaRPr/>
            </a:p>
          </p:txBody>
        </p:sp>
        <p:sp>
          <p:nvSpPr>
            <p:cNvPr id="41" name="object 41"/>
            <p:cNvSpPr/>
            <p:nvPr/>
          </p:nvSpPr>
          <p:spPr>
            <a:xfrm>
              <a:off x="8030122" y="0"/>
              <a:ext cx="1619885" cy="408305"/>
            </a:xfrm>
            <a:custGeom>
              <a:avLst/>
              <a:gdLst/>
              <a:ahLst/>
              <a:cxnLst/>
              <a:rect l="l" t="t" r="r" b="b"/>
              <a:pathLst>
                <a:path w="1619884" h="408305">
                  <a:moveTo>
                    <a:pt x="0" y="0"/>
                  </a:moveTo>
                  <a:lnTo>
                    <a:pt x="1619718" y="407797"/>
                  </a:lnTo>
                </a:path>
                <a:path w="1619884" h="408305">
                  <a:moveTo>
                    <a:pt x="558978" y="0"/>
                  </a:moveTo>
                  <a:lnTo>
                    <a:pt x="1616543" y="279526"/>
                  </a:lnTo>
                </a:path>
              </a:pathLst>
            </a:custGeom>
            <a:ln w="3175">
              <a:solidFill>
                <a:srgbClr val="EEF5FA"/>
              </a:solidFill>
            </a:ln>
          </p:spPr>
          <p:txBody>
            <a:bodyPr wrap="square" lIns="0" tIns="0" rIns="0" bIns="0" rtlCol="0"/>
            <a:lstStyle/>
            <a:p>
              <a:endParaRPr/>
            </a:p>
          </p:txBody>
        </p:sp>
      </p:grpSp>
      <p:grpSp>
        <p:nvGrpSpPr>
          <p:cNvPr id="42" name="object 42"/>
          <p:cNvGrpSpPr/>
          <p:nvPr/>
        </p:nvGrpSpPr>
        <p:grpSpPr>
          <a:xfrm>
            <a:off x="6532880" y="3429000"/>
            <a:ext cx="5659120" cy="2233295"/>
            <a:chOff x="6534911" y="3731855"/>
            <a:chExt cx="5659120" cy="2233295"/>
          </a:xfrm>
        </p:grpSpPr>
        <p:sp>
          <p:nvSpPr>
            <p:cNvPr id="43" name="object 43"/>
            <p:cNvSpPr/>
            <p:nvPr/>
          </p:nvSpPr>
          <p:spPr>
            <a:xfrm>
              <a:off x="6536435" y="4021835"/>
              <a:ext cx="3125470" cy="1941830"/>
            </a:xfrm>
            <a:custGeom>
              <a:avLst/>
              <a:gdLst/>
              <a:ahLst/>
              <a:cxnLst/>
              <a:rect l="l" t="t" r="r" b="b"/>
              <a:pathLst>
                <a:path w="3125470" h="1941829">
                  <a:moveTo>
                    <a:pt x="19812" y="1132332"/>
                  </a:moveTo>
                  <a:lnTo>
                    <a:pt x="3113786" y="1941423"/>
                  </a:lnTo>
                </a:path>
                <a:path w="3125470" h="1941829">
                  <a:moveTo>
                    <a:pt x="10668" y="1021080"/>
                  </a:moveTo>
                  <a:lnTo>
                    <a:pt x="3099943" y="1816582"/>
                  </a:lnTo>
                </a:path>
                <a:path w="3125470" h="1941829">
                  <a:moveTo>
                    <a:pt x="21336" y="926591"/>
                  </a:moveTo>
                  <a:lnTo>
                    <a:pt x="3117977" y="1719795"/>
                  </a:lnTo>
                </a:path>
                <a:path w="3125470" h="1941829">
                  <a:moveTo>
                    <a:pt x="15240" y="688847"/>
                  </a:moveTo>
                  <a:lnTo>
                    <a:pt x="3108452" y="1477264"/>
                  </a:lnTo>
                </a:path>
                <a:path w="3125470" h="1941829">
                  <a:moveTo>
                    <a:pt x="12192" y="821436"/>
                  </a:moveTo>
                  <a:lnTo>
                    <a:pt x="3113532" y="1603641"/>
                  </a:lnTo>
                </a:path>
                <a:path w="3125470" h="1941829">
                  <a:moveTo>
                    <a:pt x="10668" y="422147"/>
                  </a:moveTo>
                  <a:lnTo>
                    <a:pt x="3125343" y="1224533"/>
                  </a:lnTo>
                </a:path>
                <a:path w="3125470" h="1941829">
                  <a:moveTo>
                    <a:pt x="13716" y="553212"/>
                  </a:moveTo>
                  <a:lnTo>
                    <a:pt x="3119501" y="1352423"/>
                  </a:lnTo>
                </a:path>
                <a:path w="3125470" h="1941829">
                  <a:moveTo>
                    <a:pt x="22860" y="0"/>
                  </a:moveTo>
                  <a:lnTo>
                    <a:pt x="3101213" y="805561"/>
                  </a:lnTo>
                </a:path>
                <a:path w="3125470" h="1941829">
                  <a:moveTo>
                    <a:pt x="10668" y="291083"/>
                  </a:moveTo>
                  <a:lnTo>
                    <a:pt x="3113405" y="1072261"/>
                  </a:lnTo>
                </a:path>
                <a:path w="3125470" h="1941829">
                  <a:moveTo>
                    <a:pt x="0" y="121919"/>
                  </a:moveTo>
                  <a:lnTo>
                    <a:pt x="3110230" y="943990"/>
                  </a:lnTo>
                </a:path>
              </a:pathLst>
            </a:custGeom>
            <a:ln w="3175">
              <a:solidFill>
                <a:srgbClr val="EEF5FA"/>
              </a:solidFill>
            </a:ln>
          </p:spPr>
          <p:txBody>
            <a:bodyPr wrap="square" lIns="0" tIns="0" rIns="0" bIns="0" rtlCol="0"/>
            <a:lstStyle/>
            <a:p>
              <a:endParaRPr/>
            </a:p>
          </p:txBody>
        </p:sp>
        <p:sp>
          <p:nvSpPr>
            <p:cNvPr id="44" name="object 44"/>
            <p:cNvSpPr/>
            <p:nvPr/>
          </p:nvSpPr>
          <p:spPr>
            <a:xfrm>
              <a:off x="9656063" y="3733379"/>
              <a:ext cx="2536190" cy="2230120"/>
            </a:xfrm>
            <a:custGeom>
              <a:avLst/>
              <a:gdLst/>
              <a:ahLst/>
              <a:cxnLst/>
              <a:rect l="l" t="t" r="r" b="b"/>
              <a:pathLst>
                <a:path w="2536190" h="2230120">
                  <a:moveTo>
                    <a:pt x="15239" y="2229689"/>
                  </a:moveTo>
                  <a:lnTo>
                    <a:pt x="2535935" y="1149537"/>
                  </a:lnTo>
                </a:path>
                <a:path w="2536190" h="2230120">
                  <a:moveTo>
                    <a:pt x="15239" y="2119961"/>
                  </a:moveTo>
                  <a:lnTo>
                    <a:pt x="2535935" y="1039809"/>
                  </a:lnTo>
                </a:path>
                <a:path w="2536190" h="2230120">
                  <a:moveTo>
                    <a:pt x="9143" y="2010233"/>
                  </a:moveTo>
                  <a:lnTo>
                    <a:pt x="2535935" y="927469"/>
                  </a:lnTo>
                </a:path>
                <a:path w="2536190" h="2230120">
                  <a:moveTo>
                    <a:pt x="7619" y="1777023"/>
                  </a:moveTo>
                  <a:lnTo>
                    <a:pt x="2535935" y="693637"/>
                  </a:lnTo>
                </a:path>
                <a:path w="2536190" h="2230120">
                  <a:moveTo>
                    <a:pt x="10667" y="1894409"/>
                  </a:moveTo>
                  <a:lnTo>
                    <a:pt x="2535935" y="812298"/>
                  </a:lnTo>
                </a:path>
                <a:path w="2536190" h="2230120">
                  <a:moveTo>
                    <a:pt x="10667" y="1517943"/>
                  </a:moveTo>
                  <a:lnTo>
                    <a:pt x="2535935" y="435863"/>
                  </a:lnTo>
                </a:path>
                <a:path w="2536190" h="2230120">
                  <a:moveTo>
                    <a:pt x="9143" y="1647483"/>
                  </a:moveTo>
                  <a:lnTo>
                    <a:pt x="2535935" y="564750"/>
                  </a:lnTo>
                </a:path>
                <a:path w="2536190" h="2230120">
                  <a:moveTo>
                    <a:pt x="0" y="1086651"/>
                  </a:moveTo>
                  <a:lnTo>
                    <a:pt x="2535935" y="0"/>
                  </a:lnTo>
                </a:path>
                <a:path w="2536190" h="2230120">
                  <a:moveTo>
                    <a:pt x="7619" y="1368591"/>
                  </a:moveTo>
                  <a:lnTo>
                    <a:pt x="2535935" y="285205"/>
                  </a:lnTo>
                </a:path>
                <a:path w="2536190" h="2230120">
                  <a:moveTo>
                    <a:pt x="7619" y="1231431"/>
                  </a:moveTo>
                  <a:lnTo>
                    <a:pt x="2535935" y="148045"/>
                  </a:lnTo>
                </a:path>
              </a:pathLst>
            </a:custGeom>
            <a:ln w="3175">
              <a:solidFill>
                <a:srgbClr val="EEF5FA"/>
              </a:solidFill>
            </a:ln>
          </p:spPr>
          <p:txBody>
            <a:bodyPr wrap="square" lIns="0" tIns="0" rIns="0" bIns="0" rtlCol="0"/>
            <a:lstStyle/>
            <a:p>
              <a:endParaRPr/>
            </a:p>
          </p:txBody>
        </p:sp>
      </p:grpSp>
      <p:sp>
        <p:nvSpPr>
          <p:cNvPr id="45" name="object 45"/>
          <p:cNvSpPr/>
          <p:nvPr/>
        </p:nvSpPr>
        <p:spPr>
          <a:xfrm>
            <a:off x="9656064" y="0"/>
            <a:ext cx="2536190" cy="1260475"/>
          </a:xfrm>
          <a:custGeom>
            <a:avLst/>
            <a:gdLst/>
            <a:ahLst/>
            <a:cxnLst/>
            <a:rect l="l" t="t" r="r" b="b"/>
            <a:pathLst>
              <a:path w="2536190" h="1260475">
                <a:moveTo>
                  <a:pt x="15239" y="1259966"/>
                </a:moveTo>
                <a:lnTo>
                  <a:pt x="2535935" y="179846"/>
                </a:lnTo>
              </a:path>
              <a:path w="2536190" h="1260475">
                <a:moveTo>
                  <a:pt x="15239" y="1150239"/>
                </a:moveTo>
                <a:lnTo>
                  <a:pt x="2535935" y="70118"/>
                </a:lnTo>
              </a:path>
              <a:path w="2536190" h="1260475">
                <a:moveTo>
                  <a:pt x="9143" y="1040511"/>
                </a:moveTo>
                <a:lnTo>
                  <a:pt x="2437402" y="0"/>
                </a:lnTo>
              </a:path>
              <a:path w="2536190" h="1260475">
                <a:moveTo>
                  <a:pt x="7619" y="807338"/>
                </a:moveTo>
                <a:lnTo>
                  <a:pt x="1891720" y="0"/>
                </a:lnTo>
              </a:path>
              <a:path w="2536190" h="1260475">
                <a:moveTo>
                  <a:pt x="10667" y="924687"/>
                </a:moveTo>
                <a:lnTo>
                  <a:pt x="2168625" y="0"/>
                </a:lnTo>
              </a:path>
              <a:path w="2536190" h="1260475">
                <a:moveTo>
                  <a:pt x="10667" y="548259"/>
                </a:moveTo>
                <a:lnTo>
                  <a:pt x="1290149" y="0"/>
                </a:lnTo>
              </a:path>
              <a:path w="2536190" h="1260475">
                <a:moveTo>
                  <a:pt x="9143" y="677799"/>
                </a:moveTo>
                <a:lnTo>
                  <a:pt x="1590935" y="0"/>
                </a:lnTo>
              </a:path>
              <a:path w="2536190" h="1260475">
                <a:moveTo>
                  <a:pt x="0" y="116967"/>
                </a:moveTo>
                <a:lnTo>
                  <a:pt x="272967" y="0"/>
                </a:lnTo>
              </a:path>
              <a:path w="2536190" h="1260475">
                <a:moveTo>
                  <a:pt x="7619" y="398907"/>
                </a:moveTo>
                <a:lnTo>
                  <a:pt x="938556" y="0"/>
                </a:lnTo>
              </a:path>
              <a:path w="2536190" h="1260475">
                <a:moveTo>
                  <a:pt x="7619" y="261747"/>
                </a:moveTo>
                <a:lnTo>
                  <a:pt x="618463" y="0"/>
                </a:lnTo>
              </a:path>
            </a:pathLst>
          </a:custGeom>
          <a:ln w="3175">
            <a:solidFill>
              <a:srgbClr val="EEF5FA"/>
            </a:solidFill>
          </a:ln>
        </p:spPr>
        <p:txBody>
          <a:bodyPr wrap="square" lIns="0" tIns="0" rIns="0" bIns="0" rtlCol="0"/>
          <a:lstStyle/>
          <a:p>
            <a:endParaRPr/>
          </a:p>
        </p:txBody>
      </p:sp>
      <p:grpSp>
        <p:nvGrpSpPr>
          <p:cNvPr id="46" name="object 46"/>
          <p:cNvGrpSpPr/>
          <p:nvPr/>
        </p:nvGrpSpPr>
        <p:grpSpPr>
          <a:xfrm>
            <a:off x="9648443" y="150876"/>
            <a:ext cx="2545080" cy="3912235"/>
            <a:chOff x="9648443" y="150876"/>
            <a:chExt cx="2545080" cy="3912235"/>
          </a:xfrm>
        </p:grpSpPr>
        <p:sp>
          <p:nvSpPr>
            <p:cNvPr id="47" name="object 47"/>
            <p:cNvSpPr/>
            <p:nvPr/>
          </p:nvSpPr>
          <p:spPr>
            <a:xfrm>
              <a:off x="9669779" y="1603262"/>
              <a:ext cx="2522220" cy="1791970"/>
            </a:xfrm>
            <a:custGeom>
              <a:avLst/>
              <a:gdLst/>
              <a:ahLst/>
              <a:cxnLst/>
              <a:rect l="l" t="t" r="r" b="b"/>
              <a:pathLst>
                <a:path w="2522220" h="1791970">
                  <a:moveTo>
                    <a:pt x="6096" y="1791828"/>
                  </a:moveTo>
                  <a:lnTo>
                    <a:pt x="2522220" y="713667"/>
                  </a:lnTo>
                </a:path>
                <a:path w="2522220" h="1791970">
                  <a:moveTo>
                    <a:pt x="6096" y="1682100"/>
                  </a:moveTo>
                  <a:lnTo>
                    <a:pt x="2522220" y="603939"/>
                  </a:lnTo>
                </a:path>
                <a:path w="2522220" h="1791970">
                  <a:moveTo>
                    <a:pt x="0" y="1572372"/>
                  </a:moveTo>
                  <a:lnTo>
                    <a:pt x="2522220" y="491598"/>
                  </a:lnTo>
                </a:path>
                <a:path w="2522220" h="1791970">
                  <a:moveTo>
                    <a:pt x="0" y="1339200"/>
                  </a:moveTo>
                  <a:lnTo>
                    <a:pt x="2522220" y="258426"/>
                  </a:lnTo>
                </a:path>
                <a:path w="2522220" h="1791970">
                  <a:moveTo>
                    <a:pt x="1524" y="1456548"/>
                  </a:moveTo>
                  <a:lnTo>
                    <a:pt x="2522220" y="376427"/>
                  </a:lnTo>
                </a:path>
                <a:path w="2522220" h="1791970">
                  <a:moveTo>
                    <a:pt x="1524" y="1080120"/>
                  </a:moveTo>
                  <a:lnTo>
                    <a:pt x="2522220" y="0"/>
                  </a:lnTo>
                </a:path>
                <a:path w="2522220" h="1791970">
                  <a:moveTo>
                    <a:pt x="0" y="1208136"/>
                  </a:moveTo>
                  <a:lnTo>
                    <a:pt x="2522220" y="127362"/>
                  </a:lnTo>
                </a:path>
              </a:pathLst>
            </a:custGeom>
            <a:ln w="3175">
              <a:solidFill>
                <a:srgbClr val="EEF5FA"/>
              </a:solidFill>
            </a:ln>
          </p:spPr>
          <p:txBody>
            <a:bodyPr wrap="square" lIns="0" tIns="0" rIns="0" bIns="0" rtlCol="0"/>
            <a:lstStyle/>
            <a:p>
              <a:endParaRPr/>
            </a:p>
          </p:txBody>
        </p:sp>
        <p:sp>
          <p:nvSpPr>
            <p:cNvPr id="48" name="object 48"/>
            <p:cNvSpPr/>
            <p:nvPr/>
          </p:nvSpPr>
          <p:spPr>
            <a:xfrm>
              <a:off x="9660635" y="1167399"/>
              <a:ext cx="2531745" cy="1085215"/>
            </a:xfrm>
            <a:custGeom>
              <a:avLst/>
              <a:gdLst/>
              <a:ahLst/>
              <a:cxnLst/>
              <a:rect l="l" t="t" r="r" b="b"/>
              <a:pathLst>
                <a:path w="2531745" h="1085214">
                  <a:moveTo>
                    <a:pt x="0" y="1084691"/>
                  </a:moveTo>
                  <a:lnTo>
                    <a:pt x="2531363" y="0"/>
                  </a:lnTo>
                </a:path>
              </a:pathLst>
            </a:custGeom>
            <a:ln w="3175">
              <a:solidFill>
                <a:srgbClr val="EEF5FA"/>
              </a:solidFill>
            </a:ln>
          </p:spPr>
          <p:txBody>
            <a:bodyPr wrap="square" lIns="0" tIns="0" rIns="0" bIns="0" rtlCol="0"/>
            <a:lstStyle/>
            <a:p>
              <a:endParaRPr/>
            </a:p>
          </p:txBody>
        </p:sp>
        <p:sp>
          <p:nvSpPr>
            <p:cNvPr id="49" name="object 49"/>
            <p:cNvSpPr/>
            <p:nvPr/>
          </p:nvSpPr>
          <p:spPr>
            <a:xfrm>
              <a:off x="9668255" y="1315444"/>
              <a:ext cx="2524125" cy="2746375"/>
            </a:xfrm>
            <a:custGeom>
              <a:avLst/>
              <a:gdLst/>
              <a:ahLst/>
              <a:cxnLst/>
              <a:rect l="l" t="t" r="r" b="b"/>
              <a:pathLst>
                <a:path w="2524125" h="2746375">
                  <a:moveTo>
                    <a:pt x="0" y="1218586"/>
                  </a:moveTo>
                  <a:lnTo>
                    <a:pt x="2523744" y="137159"/>
                  </a:lnTo>
                </a:path>
                <a:path w="2524125" h="2746375">
                  <a:moveTo>
                    <a:pt x="0" y="1081426"/>
                  </a:moveTo>
                  <a:lnTo>
                    <a:pt x="2523744" y="0"/>
                  </a:lnTo>
                </a:path>
                <a:path w="2524125" h="2746375">
                  <a:moveTo>
                    <a:pt x="0" y="2086123"/>
                  </a:moveTo>
                  <a:lnTo>
                    <a:pt x="2523744" y="2746117"/>
                  </a:lnTo>
                </a:path>
              </a:pathLst>
            </a:custGeom>
            <a:ln w="3175">
              <a:solidFill>
                <a:srgbClr val="EEF5FA"/>
              </a:solidFill>
            </a:ln>
          </p:spPr>
          <p:txBody>
            <a:bodyPr wrap="square" lIns="0" tIns="0" rIns="0" bIns="0" rtlCol="0"/>
            <a:lstStyle/>
            <a:p>
              <a:endParaRPr/>
            </a:p>
          </p:txBody>
        </p:sp>
        <p:sp>
          <p:nvSpPr>
            <p:cNvPr id="50" name="object 50"/>
            <p:cNvSpPr/>
            <p:nvPr/>
          </p:nvSpPr>
          <p:spPr>
            <a:xfrm>
              <a:off x="9660635" y="3290315"/>
              <a:ext cx="2531745" cy="652145"/>
            </a:xfrm>
            <a:custGeom>
              <a:avLst/>
              <a:gdLst/>
              <a:ahLst/>
              <a:cxnLst/>
              <a:rect l="l" t="t" r="r" b="b"/>
              <a:pathLst>
                <a:path w="2531745" h="652145">
                  <a:moveTo>
                    <a:pt x="0" y="0"/>
                  </a:moveTo>
                  <a:lnTo>
                    <a:pt x="2531363" y="651858"/>
                  </a:lnTo>
                </a:path>
              </a:pathLst>
            </a:custGeom>
            <a:ln w="3175">
              <a:solidFill>
                <a:srgbClr val="EEF5FA"/>
              </a:solidFill>
            </a:ln>
          </p:spPr>
          <p:txBody>
            <a:bodyPr wrap="square" lIns="0" tIns="0" rIns="0" bIns="0" rtlCol="0"/>
            <a:lstStyle/>
            <a:p>
              <a:endParaRPr/>
            </a:p>
          </p:txBody>
        </p:sp>
        <p:sp>
          <p:nvSpPr>
            <p:cNvPr id="51" name="object 51"/>
            <p:cNvSpPr/>
            <p:nvPr/>
          </p:nvSpPr>
          <p:spPr>
            <a:xfrm>
              <a:off x="9665207" y="2958083"/>
              <a:ext cx="2527300" cy="883919"/>
            </a:xfrm>
            <a:custGeom>
              <a:avLst/>
              <a:gdLst/>
              <a:ahLst/>
              <a:cxnLst/>
              <a:rect l="l" t="t" r="r" b="b"/>
              <a:pathLst>
                <a:path w="2527300" h="883920">
                  <a:moveTo>
                    <a:pt x="6096" y="237743"/>
                  </a:moveTo>
                  <a:lnTo>
                    <a:pt x="2526792" y="883450"/>
                  </a:lnTo>
                </a:path>
                <a:path w="2527300" h="883920">
                  <a:moveTo>
                    <a:pt x="0" y="0"/>
                  </a:moveTo>
                  <a:lnTo>
                    <a:pt x="2526792" y="644043"/>
                  </a:lnTo>
                </a:path>
              </a:pathLst>
            </a:custGeom>
            <a:ln w="3175">
              <a:solidFill>
                <a:srgbClr val="EEF5FA"/>
              </a:solidFill>
            </a:ln>
          </p:spPr>
          <p:txBody>
            <a:bodyPr wrap="square" lIns="0" tIns="0" rIns="0" bIns="0" rtlCol="0"/>
            <a:lstStyle/>
            <a:p>
              <a:endParaRPr/>
            </a:p>
          </p:txBody>
        </p:sp>
        <p:sp>
          <p:nvSpPr>
            <p:cNvPr id="52" name="object 52"/>
            <p:cNvSpPr/>
            <p:nvPr/>
          </p:nvSpPr>
          <p:spPr>
            <a:xfrm>
              <a:off x="9660635" y="2691383"/>
              <a:ext cx="2531745" cy="1038225"/>
            </a:xfrm>
            <a:custGeom>
              <a:avLst/>
              <a:gdLst/>
              <a:ahLst/>
              <a:cxnLst/>
              <a:rect l="l" t="t" r="r" b="b"/>
              <a:pathLst>
                <a:path w="2531745" h="1038225">
                  <a:moveTo>
                    <a:pt x="0" y="399288"/>
                  </a:moveTo>
                  <a:lnTo>
                    <a:pt x="2531363" y="1037726"/>
                  </a:lnTo>
                </a:path>
                <a:path w="2531745" h="1038225">
                  <a:moveTo>
                    <a:pt x="0" y="0"/>
                  </a:moveTo>
                  <a:lnTo>
                    <a:pt x="2531363" y="652116"/>
                  </a:lnTo>
                </a:path>
              </a:pathLst>
            </a:custGeom>
            <a:ln w="3175">
              <a:solidFill>
                <a:srgbClr val="EEF5FA"/>
              </a:solidFill>
            </a:ln>
          </p:spPr>
          <p:txBody>
            <a:bodyPr wrap="square" lIns="0" tIns="0" rIns="0" bIns="0" rtlCol="0"/>
            <a:lstStyle/>
            <a:p>
              <a:endParaRPr/>
            </a:p>
          </p:txBody>
        </p:sp>
        <p:sp>
          <p:nvSpPr>
            <p:cNvPr id="53" name="object 53"/>
            <p:cNvSpPr/>
            <p:nvPr/>
          </p:nvSpPr>
          <p:spPr>
            <a:xfrm>
              <a:off x="9663683" y="2269236"/>
              <a:ext cx="2528570" cy="1203960"/>
            </a:xfrm>
            <a:custGeom>
              <a:avLst/>
              <a:gdLst/>
              <a:ahLst/>
              <a:cxnLst/>
              <a:rect l="l" t="t" r="r" b="b"/>
              <a:pathLst>
                <a:path w="2528570" h="1203960">
                  <a:moveTo>
                    <a:pt x="0" y="553212"/>
                  </a:moveTo>
                  <a:lnTo>
                    <a:pt x="2528316" y="1203823"/>
                  </a:lnTo>
                </a:path>
                <a:path w="2528570" h="1203960">
                  <a:moveTo>
                    <a:pt x="9144" y="0"/>
                  </a:moveTo>
                  <a:lnTo>
                    <a:pt x="2528316" y="659231"/>
                  </a:lnTo>
                </a:path>
              </a:pathLst>
            </a:custGeom>
            <a:ln w="3175">
              <a:solidFill>
                <a:srgbClr val="EEF5FA"/>
              </a:solidFill>
            </a:ln>
          </p:spPr>
          <p:txBody>
            <a:bodyPr wrap="square" lIns="0" tIns="0" rIns="0" bIns="0" rtlCol="0"/>
            <a:lstStyle/>
            <a:p>
              <a:endParaRPr/>
            </a:p>
          </p:txBody>
        </p:sp>
        <p:sp>
          <p:nvSpPr>
            <p:cNvPr id="54" name="object 54"/>
            <p:cNvSpPr/>
            <p:nvPr/>
          </p:nvSpPr>
          <p:spPr>
            <a:xfrm>
              <a:off x="9660635" y="2560320"/>
              <a:ext cx="2531745" cy="637540"/>
            </a:xfrm>
            <a:custGeom>
              <a:avLst/>
              <a:gdLst/>
              <a:ahLst/>
              <a:cxnLst/>
              <a:rect l="l" t="t" r="r" b="b"/>
              <a:pathLst>
                <a:path w="2531745" h="637539">
                  <a:moveTo>
                    <a:pt x="0" y="0"/>
                  </a:moveTo>
                  <a:lnTo>
                    <a:pt x="2531363" y="637322"/>
                  </a:lnTo>
                </a:path>
              </a:pathLst>
            </a:custGeom>
            <a:ln w="3175">
              <a:solidFill>
                <a:srgbClr val="EEF5FA"/>
              </a:solidFill>
            </a:ln>
          </p:spPr>
          <p:txBody>
            <a:bodyPr wrap="square" lIns="0" tIns="0" rIns="0" bIns="0" rtlCol="0"/>
            <a:lstStyle/>
            <a:p>
              <a:endParaRPr/>
            </a:p>
          </p:txBody>
        </p:sp>
        <p:sp>
          <p:nvSpPr>
            <p:cNvPr id="55" name="object 55"/>
            <p:cNvSpPr/>
            <p:nvPr/>
          </p:nvSpPr>
          <p:spPr>
            <a:xfrm>
              <a:off x="9649967" y="574548"/>
              <a:ext cx="2542540" cy="2488565"/>
            </a:xfrm>
            <a:custGeom>
              <a:avLst/>
              <a:gdLst/>
              <a:ahLst/>
              <a:cxnLst/>
              <a:rect l="l" t="t" r="r" b="b"/>
              <a:pathLst>
                <a:path w="2542540" h="2488565">
                  <a:moveTo>
                    <a:pt x="0" y="1816607"/>
                  </a:moveTo>
                  <a:lnTo>
                    <a:pt x="2542031" y="2488497"/>
                  </a:lnTo>
                </a:path>
                <a:path w="2542540" h="2488565">
                  <a:moveTo>
                    <a:pt x="22859" y="711707"/>
                  </a:moveTo>
                  <a:lnTo>
                    <a:pt x="2542031" y="1370506"/>
                  </a:lnTo>
                </a:path>
                <a:path w="2542540" h="2488565">
                  <a:moveTo>
                    <a:pt x="13715" y="598931"/>
                  </a:moveTo>
                  <a:lnTo>
                    <a:pt x="2542031" y="1250005"/>
                  </a:lnTo>
                </a:path>
                <a:path w="2542540" h="2488565">
                  <a:moveTo>
                    <a:pt x="24383" y="505967"/>
                  </a:moveTo>
                  <a:lnTo>
                    <a:pt x="2542031" y="1150893"/>
                  </a:lnTo>
                </a:path>
                <a:path w="2542540" h="2488565">
                  <a:moveTo>
                    <a:pt x="19811" y="268224"/>
                  </a:moveTo>
                  <a:lnTo>
                    <a:pt x="2542031" y="911102"/>
                  </a:lnTo>
                </a:path>
                <a:path w="2542540" h="2488565">
                  <a:moveTo>
                    <a:pt x="15239" y="399288"/>
                  </a:moveTo>
                  <a:lnTo>
                    <a:pt x="2542031" y="1036573"/>
                  </a:lnTo>
                </a:path>
                <a:path w="2542540" h="2488565">
                  <a:moveTo>
                    <a:pt x="15239" y="0"/>
                  </a:moveTo>
                  <a:lnTo>
                    <a:pt x="2542031" y="650938"/>
                  </a:lnTo>
                </a:path>
                <a:path w="2542540" h="2488565">
                  <a:moveTo>
                    <a:pt x="18287" y="132587"/>
                  </a:moveTo>
                  <a:lnTo>
                    <a:pt x="2542031" y="782022"/>
                  </a:lnTo>
                </a:path>
              </a:pathLst>
            </a:custGeom>
            <a:ln w="3175">
              <a:solidFill>
                <a:srgbClr val="EEF5FA"/>
              </a:solidFill>
            </a:ln>
          </p:spPr>
          <p:txBody>
            <a:bodyPr wrap="square" lIns="0" tIns="0" rIns="0" bIns="0" rtlCol="0"/>
            <a:lstStyle/>
            <a:p>
              <a:endParaRPr/>
            </a:p>
          </p:txBody>
        </p:sp>
        <p:sp>
          <p:nvSpPr>
            <p:cNvPr id="56" name="object 56"/>
            <p:cNvSpPr/>
            <p:nvPr/>
          </p:nvSpPr>
          <p:spPr>
            <a:xfrm>
              <a:off x="9677399" y="152400"/>
              <a:ext cx="2514600" cy="658495"/>
            </a:xfrm>
            <a:custGeom>
              <a:avLst/>
              <a:gdLst/>
              <a:ahLst/>
              <a:cxnLst/>
              <a:rect l="l" t="t" r="r" b="b"/>
              <a:pathLst>
                <a:path w="2514600" h="658495">
                  <a:moveTo>
                    <a:pt x="0" y="0"/>
                  </a:moveTo>
                  <a:lnTo>
                    <a:pt x="2514599" y="658034"/>
                  </a:lnTo>
                </a:path>
              </a:pathLst>
            </a:custGeom>
            <a:ln w="3175">
              <a:solidFill>
                <a:srgbClr val="EEF5FA"/>
              </a:solidFill>
            </a:ln>
          </p:spPr>
          <p:txBody>
            <a:bodyPr wrap="square" lIns="0" tIns="0" rIns="0" bIns="0" rtlCol="0"/>
            <a:lstStyle/>
            <a:p>
              <a:endParaRPr/>
            </a:p>
          </p:txBody>
        </p:sp>
        <p:sp>
          <p:nvSpPr>
            <p:cNvPr id="57" name="object 57"/>
            <p:cNvSpPr/>
            <p:nvPr/>
          </p:nvSpPr>
          <p:spPr>
            <a:xfrm>
              <a:off x="9653015" y="275844"/>
              <a:ext cx="2539365" cy="805815"/>
            </a:xfrm>
            <a:custGeom>
              <a:avLst/>
              <a:gdLst/>
              <a:ahLst/>
              <a:cxnLst/>
              <a:rect l="l" t="t" r="r" b="b"/>
              <a:pathLst>
                <a:path w="2539365" h="805815">
                  <a:moveTo>
                    <a:pt x="12191" y="169163"/>
                  </a:moveTo>
                  <a:lnTo>
                    <a:pt x="2538983" y="805335"/>
                  </a:lnTo>
                </a:path>
                <a:path w="2539365" h="805815">
                  <a:moveTo>
                    <a:pt x="0" y="0"/>
                  </a:moveTo>
                  <a:lnTo>
                    <a:pt x="2538983" y="671083"/>
                  </a:lnTo>
                </a:path>
              </a:pathLst>
            </a:custGeom>
            <a:ln w="3175">
              <a:solidFill>
                <a:srgbClr val="EEF5FA"/>
              </a:solidFill>
            </a:ln>
          </p:spPr>
          <p:txBody>
            <a:bodyPr wrap="square" lIns="0" tIns="0" rIns="0" bIns="0" rtlCol="0"/>
            <a:lstStyle/>
            <a:p>
              <a:endParaRPr/>
            </a:p>
          </p:txBody>
        </p:sp>
      </p:grpSp>
      <p:grpSp>
        <p:nvGrpSpPr>
          <p:cNvPr id="58" name="object 58"/>
          <p:cNvGrpSpPr/>
          <p:nvPr/>
        </p:nvGrpSpPr>
        <p:grpSpPr>
          <a:xfrm>
            <a:off x="9636252" y="4838700"/>
            <a:ext cx="2557780" cy="1798955"/>
            <a:chOff x="9636252" y="4838700"/>
            <a:chExt cx="2557780" cy="1798955"/>
          </a:xfrm>
        </p:grpSpPr>
        <p:sp>
          <p:nvSpPr>
            <p:cNvPr id="59" name="object 59"/>
            <p:cNvSpPr/>
            <p:nvPr/>
          </p:nvSpPr>
          <p:spPr>
            <a:xfrm>
              <a:off x="9648444" y="5861303"/>
              <a:ext cx="2543810" cy="774700"/>
            </a:xfrm>
            <a:custGeom>
              <a:avLst/>
              <a:gdLst/>
              <a:ahLst/>
              <a:cxnLst/>
              <a:rect l="l" t="t" r="r" b="b"/>
              <a:pathLst>
                <a:path w="2543809" h="774700">
                  <a:moveTo>
                    <a:pt x="7620" y="111252"/>
                  </a:moveTo>
                  <a:lnTo>
                    <a:pt x="2543555" y="774408"/>
                  </a:lnTo>
                </a:path>
                <a:path w="2543809" h="774700">
                  <a:moveTo>
                    <a:pt x="0" y="0"/>
                  </a:moveTo>
                  <a:lnTo>
                    <a:pt x="2543555" y="654977"/>
                  </a:lnTo>
                </a:path>
              </a:pathLst>
            </a:custGeom>
            <a:ln w="3175">
              <a:solidFill>
                <a:srgbClr val="EEF5FA"/>
              </a:solidFill>
            </a:ln>
          </p:spPr>
          <p:txBody>
            <a:bodyPr wrap="square" lIns="0" tIns="0" rIns="0" bIns="0" rtlCol="0"/>
            <a:lstStyle/>
            <a:p>
              <a:endParaRPr/>
            </a:p>
          </p:txBody>
        </p:sp>
        <p:sp>
          <p:nvSpPr>
            <p:cNvPr id="60" name="object 60"/>
            <p:cNvSpPr/>
            <p:nvPr/>
          </p:nvSpPr>
          <p:spPr>
            <a:xfrm>
              <a:off x="9659112" y="5766816"/>
              <a:ext cx="2533015" cy="648970"/>
            </a:xfrm>
            <a:custGeom>
              <a:avLst/>
              <a:gdLst/>
              <a:ahLst/>
              <a:cxnLst/>
              <a:rect l="l" t="t" r="r" b="b"/>
              <a:pathLst>
                <a:path w="2533015" h="648970">
                  <a:moveTo>
                    <a:pt x="0" y="0"/>
                  </a:moveTo>
                  <a:lnTo>
                    <a:pt x="2532887" y="648798"/>
                  </a:lnTo>
                </a:path>
              </a:pathLst>
            </a:custGeom>
            <a:ln w="3175">
              <a:solidFill>
                <a:srgbClr val="EEF5FA"/>
              </a:solidFill>
            </a:ln>
          </p:spPr>
          <p:txBody>
            <a:bodyPr wrap="square" lIns="0" tIns="0" rIns="0" bIns="0" rtlCol="0"/>
            <a:lstStyle/>
            <a:p>
              <a:endParaRPr/>
            </a:p>
          </p:txBody>
        </p:sp>
        <p:sp>
          <p:nvSpPr>
            <p:cNvPr id="61" name="object 61"/>
            <p:cNvSpPr/>
            <p:nvPr/>
          </p:nvSpPr>
          <p:spPr>
            <a:xfrm>
              <a:off x="9648444" y="5262372"/>
              <a:ext cx="2543810" cy="1040765"/>
            </a:xfrm>
            <a:custGeom>
              <a:avLst/>
              <a:gdLst/>
              <a:ahLst/>
              <a:cxnLst/>
              <a:rect l="l" t="t" r="r" b="b"/>
              <a:pathLst>
                <a:path w="2543809" h="1040764">
                  <a:moveTo>
                    <a:pt x="4572" y="266699"/>
                  </a:moveTo>
                  <a:lnTo>
                    <a:pt x="2543555" y="913892"/>
                  </a:lnTo>
                </a:path>
                <a:path w="2543809" h="1040764">
                  <a:moveTo>
                    <a:pt x="1524" y="399287"/>
                  </a:moveTo>
                  <a:lnTo>
                    <a:pt x="2543555" y="1040427"/>
                  </a:lnTo>
                </a:path>
                <a:path w="2543809" h="1040764">
                  <a:moveTo>
                    <a:pt x="0" y="0"/>
                  </a:moveTo>
                  <a:lnTo>
                    <a:pt x="2543555" y="655298"/>
                  </a:lnTo>
                </a:path>
                <a:path w="2543809" h="1040764">
                  <a:moveTo>
                    <a:pt x="3048" y="131063"/>
                  </a:moveTo>
                  <a:lnTo>
                    <a:pt x="2543555" y="784760"/>
                  </a:lnTo>
                </a:path>
              </a:pathLst>
            </a:custGeom>
            <a:ln w="3175">
              <a:solidFill>
                <a:srgbClr val="EEF5FA"/>
              </a:solidFill>
            </a:ln>
          </p:spPr>
          <p:txBody>
            <a:bodyPr wrap="square" lIns="0" tIns="0" rIns="0" bIns="0" rtlCol="0"/>
            <a:lstStyle/>
            <a:p>
              <a:endParaRPr/>
            </a:p>
          </p:txBody>
        </p:sp>
        <p:sp>
          <p:nvSpPr>
            <p:cNvPr id="62" name="object 62"/>
            <p:cNvSpPr/>
            <p:nvPr/>
          </p:nvSpPr>
          <p:spPr>
            <a:xfrm>
              <a:off x="9660636" y="4840223"/>
              <a:ext cx="2531745" cy="662940"/>
            </a:xfrm>
            <a:custGeom>
              <a:avLst/>
              <a:gdLst/>
              <a:ahLst/>
              <a:cxnLst/>
              <a:rect l="l" t="t" r="r" b="b"/>
              <a:pathLst>
                <a:path w="2531745" h="662939">
                  <a:moveTo>
                    <a:pt x="0" y="0"/>
                  </a:moveTo>
                  <a:lnTo>
                    <a:pt x="2531363" y="662442"/>
                  </a:lnTo>
                </a:path>
              </a:pathLst>
            </a:custGeom>
            <a:ln w="3175">
              <a:solidFill>
                <a:srgbClr val="EEF5FA"/>
              </a:solidFill>
            </a:ln>
          </p:spPr>
          <p:txBody>
            <a:bodyPr wrap="square" lIns="0" tIns="0" rIns="0" bIns="0" rtlCol="0"/>
            <a:lstStyle/>
            <a:p>
              <a:endParaRPr/>
            </a:p>
          </p:txBody>
        </p:sp>
        <p:sp>
          <p:nvSpPr>
            <p:cNvPr id="63" name="object 63"/>
            <p:cNvSpPr/>
            <p:nvPr/>
          </p:nvSpPr>
          <p:spPr>
            <a:xfrm>
              <a:off x="9637776" y="4962144"/>
              <a:ext cx="2554605" cy="809625"/>
            </a:xfrm>
            <a:custGeom>
              <a:avLst/>
              <a:gdLst/>
              <a:ahLst/>
              <a:cxnLst/>
              <a:rect l="l" t="t" r="r" b="b"/>
              <a:pathLst>
                <a:path w="2554604" h="809625">
                  <a:moveTo>
                    <a:pt x="10668" y="169163"/>
                  </a:moveTo>
                  <a:lnTo>
                    <a:pt x="2554224" y="809566"/>
                  </a:lnTo>
                </a:path>
                <a:path w="2554604" h="809625">
                  <a:moveTo>
                    <a:pt x="0" y="0"/>
                  </a:moveTo>
                  <a:lnTo>
                    <a:pt x="2554224" y="675080"/>
                  </a:lnTo>
                </a:path>
              </a:pathLst>
            </a:custGeom>
            <a:ln w="3175">
              <a:solidFill>
                <a:srgbClr val="EEF5FA"/>
              </a:solidFill>
            </a:ln>
          </p:spPr>
          <p:txBody>
            <a:bodyPr wrap="square" lIns="0" tIns="0" rIns="0" bIns="0" rtlCol="0"/>
            <a:lstStyle/>
            <a:p>
              <a:endParaRPr/>
            </a:p>
          </p:txBody>
        </p:sp>
      </p:grpSp>
      <p:sp>
        <p:nvSpPr>
          <p:cNvPr id="64" name="object 64"/>
          <p:cNvSpPr/>
          <p:nvPr/>
        </p:nvSpPr>
        <p:spPr>
          <a:xfrm>
            <a:off x="1143000" y="838200"/>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65" name="object 65"/>
          <p:cNvSpPr txBox="1"/>
          <p:nvPr/>
        </p:nvSpPr>
        <p:spPr>
          <a:xfrm>
            <a:off x="3429000" y="304800"/>
            <a:ext cx="6137782" cy="566181"/>
          </a:xfrm>
          <a:prstGeom prst="rect">
            <a:avLst/>
          </a:prstGeom>
        </p:spPr>
        <p:txBody>
          <a:bodyPr vert="horz" wrap="square" lIns="0" tIns="12065" rIns="0" bIns="0" rtlCol="0">
            <a:spAutoFit/>
          </a:bodyPr>
          <a:lstStyle/>
          <a:p>
            <a:pPr marL="12700" algn="ctr">
              <a:lnSpc>
                <a:spcPct val="100000"/>
              </a:lnSpc>
              <a:spcBef>
                <a:spcPts val="95"/>
              </a:spcBef>
            </a:pPr>
            <a:r>
              <a:rPr lang="ru-RU" dirty="0" smtClean="0">
                <a:solidFill>
                  <a:schemeClr val="tx2"/>
                </a:solidFill>
                <a:latin typeface="Arial Black" pitchFamily="34" charset="0"/>
              </a:rPr>
              <a:t>Плюсы возврата к одноуровневой системе власти</a:t>
            </a:r>
            <a:endParaRPr dirty="0">
              <a:solidFill>
                <a:schemeClr val="tx2"/>
              </a:solidFill>
              <a:latin typeface="Arial Black" pitchFamily="34" charset="0"/>
              <a:cs typeface="Arial Black"/>
            </a:endParaRPr>
          </a:p>
        </p:txBody>
      </p:sp>
      <p:sp>
        <p:nvSpPr>
          <p:cNvPr id="67" name="object 67"/>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74"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76" name="TextBox 75"/>
          <p:cNvSpPr txBox="1"/>
          <p:nvPr/>
        </p:nvSpPr>
        <p:spPr>
          <a:xfrm>
            <a:off x="3124200" y="1295400"/>
            <a:ext cx="7467600" cy="1384995"/>
          </a:xfrm>
          <a:prstGeom prst="rect">
            <a:avLst/>
          </a:prstGeom>
          <a:noFill/>
        </p:spPr>
        <p:txBody>
          <a:bodyPr wrap="square" rtlCol="0" anchor="ctr">
            <a:spAutoFit/>
          </a:bodyPr>
          <a:lstStyle/>
          <a:p>
            <a:pPr algn="just"/>
            <a:r>
              <a:rPr lang="ru-RU" sz="1400" dirty="0" smtClean="0">
                <a:solidFill>
                  <a:schemeClr val="tx2"/>
                </a:solidFill>
                <a:latin typeface="Arial Black" pitchFamily="34" charset="0"/>
              </a:rPr>
              <a:t>- на уровне городских или муниципальных округов проще контролировать расходы, объединенными силами можно эффективней решать проблемы. Единый бюджет позволяет сосредоточить средства на стратегических направлениях. Будет больше плановой работы на перспективу, вариантов для участия в целевых программах регионального и федерального уровня.</a:t>
            </a:r>
            <a:endParaRPr lang="ru-RU" sz="1400" dirty="0">
              <a:solidFill>
                <a:schemeClr val="tx2"/>
              </a:solidFill>
              <a:latin typeface="Arial Black" pitchFamily="34" charset="0"/>
            </a:endParaRPr>
          </a:p>
        </p:txBody>
      </p:sp>
      <p:sp>
        <p:nvSpPr>
          <p:cNvPr id="77" name="TextBox 76"/>
          <p:cNvSpPr txBox="1"/>
          <p:nvPr/>
        </p:nvSpPr>
        <p:spPr>
          <a:xfrm>
            <a:off x="3200400" y="3048000"/>
            <a:ext cx="7543800" cy="1446550"/>
          </a:xfrm>
          <a:prstGeom prst="rect">
            <a:avLst/>
          </a:prstGeom>
          <a:noFill/>
        </p:spPr>
        <p:txBody>
          <a:bodyPr wrap="square" rtlCol="0">
            <a:spAutoFit/>
          </a:bodyPr>
          <a:lstStyle/>
          <a:p>
            <a:pPr algn="just"/>
            <a:r>
              <a:rPr lang="ru-RU" sz="1400" dirty="0" smtClean="0">
                <a:solidFill>
                  <a:schemeClr val="tx2"/>
                </a:solidFill>
                <a:latin typeface="Arial Black" pitchFamily="34" charset="0"/>
              </a:rPr>
              <a:t>- небольшому поселению не под силу решать многие вопросы на подготовительном этапе: профинансировать написание проекта, отмежевать землю, найти средства на </a:t>
            </a:r>
            <a:r>
              <a:rPr lang="ru-RU" sz="1400" dirty="0" err="1" smtClean="0">
                <a:solidFill>
                  <a:schemeClr val="tx2"/>
                </a:solidFill>
                <a:latin typeface="Arial Black" pitchFamily="34" charset="0"/>
              </a:rPr>
              <a:t>софинансирование</a:t>
            </a:r>
            <a:r>
              <a:rPr lang="ru-RU" sz="1400" dirty="0" smtClean="0">
                <a:solidFill>
                  <a:schemeClr val="tx2"/>
                </a:solidFill>
                <a:latin typeface="Arial Black" pitchFamily="34" charset="0"/>
              </a:rPr>
              <a:t>. На уровне городских или муниципальных округов все это делается централизованно. </a:t>
            </a:r>
          </a:p>
          <a:p>
            <a:pPr algn="just"/>
            <a:endParaRPr lang="ru-RU" dirty="0">
              <a:solidFill>
                <a:schemeClr val="tx2"/>
              </a:solidFill>
              <a:latin typeface="Arial Black" pitchFamily="34" charset="0"/>
            </a:endParaRPr>
          </a:p>
        </p:txBody>
      </p:sp>
      <p:sp>
        <p:nvSpPr>
          <p:cNvPr id="79" name="TextBox 78"/>
          <p:cNvSpPr txBox="1"/>
          <p:nvPr/>
        </p:nvSpPr>
        <p:spPr>
          <a:xfrm>
            <a:off x="3124200" y="5257800"/>
            <a:ext cx="7696200" cy="954107"/>
          </a:xfrm>
          <a:prstGeom prst="rect">
            <a:avLst/>
          </a:prstGeom>
          <a:noFill/>
        </p:spPr>
        <p:txBody>
          <a:bodyPr wrap="square" rtlCol="0">
            <a:spAutoFit/>
          </a:bodyPr>
          <a:lstStyle/>
          <a:p>
            <a:pPr algn="just"/>
            <a:r>
              <a:rPr lang="ru-RU" sz="1400" dirty="0" smtClean="0">
                <a:solidFill>
                  <a:schemeClr val="tx2"/>
                </a:solidFill>
                <a:latin typeface="Arial Black" pitchFamily="34" charset="0"/>
              </a:rPr>
              <a:t>- сокращение числа депутатов и соответственно расходов на проведение выборных компаний на местном уровне, а также ряда других мероприятий, связанных с выборными процессами.</a:t>
            </a:r>
          </a:p>
          <a:p>
            <a:pPr algn="just"/>
            <a:endParaRPr lang="ru-RU" sz="1400" dirty="0">
              <a:solidFill>
                <a:schemeClr val="tx2"/>
              </a:solidFill>
              <a:latin typeface="Arial Black" pitchFamily="34" charset="0"/>
            </a:endParaRPr>
          </a:p>
        </p:txBody>
      </p:sp>
      <p:pic>
        <p:nvPicPr>
          <p:cNvPr id="4098" name="Picture 2" descr="D:\СМО 2022\Съезд 2022\Презентация\Слайд 5\3679838.png"/>
          <p:cNvPicPr>
            <a:picLocks noChangeAspect="1" noChangeArrowheads="1"/>
          </p:cNvPicPr>
          <p:nvPr/>
        </p:nvPicPr>
        <p:blipFill>
          <a:blip r:embed="rId3" cstate="print"/>
          <a:srcRect/>
          <a:stretch>
            <a:fillRect/>
          </a:stretch>
        </p:blipFill>
        <p:spPr bwMode="auto">
          <a:xfrm>
            <a:off x="1295400" y="4724400"/>
            <a:ext cx="1622425" cy="1622425"/>
          </a:xfrm>
          <a:prstGeom prst="rect">
            <a:avLst/>
          </a:prstGeom>
          <a:noFill/>
        </p:spPr>
      </p:pic>
      <p:pic>
        <p:nvPicPr>
          <p:cNvPr id="4102" name="Picture 6" descr="D:\СМО 2022\Съезд 2022\Презентация\Слайд 5\corruption-icon-21.jpg"/>
          <p:cNvPicPr>
            <a:picLocks noChangeAspect="1" noChangeArrowheads="1"/>
          </p:cNvPicPr>
          <p:nvPr/>
        </p:nvPicPr>
        <p:blipFill>
          <a:blip r:embed="rId4" cstate="print"/>
          <a:srcRect/>
          <a:stretch>
            <a:fillRect/>
          </a:stretch>
        </p:blipFill>
        <p:spPr bwMode="auto">
          <a:xfrm>
            <a:off x="1295400" y="1219200"/>
            <a:ext cx="1447800" cy="1447800"/>
          </a:xfrm>
          <a:prstGeom prst="rect">
            <a:avLst/>
          </a:prstGeom>
          <a:noFill/>
        </p:spPr>
      </p:pic>
      <p:pic>
        <p:nvPicPr>
          <p:cNvPr id="4103" name="Picture 7" descr="D:\СМО 2022\Съезд 2022\Презентация\Слайд 5\village_icon_icon_villag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 y="2819400"/>
            <a:ext cx="2810577" cy="2085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44767" y="0"/>
            <a:ext cx="3129915" cy="3430904"/>
            <a:chOff x="6144767" y="0"/>
            <a:chExt cx="3129915" cy="3430904"/>
          </a:xfrm>
        </p:grpSpPr>
        <p:sp>
          <p:nvSpPr>
            <p:cNvPr id="3" name="object 3"/>
            <p:cNvSpPr/>
            <p:nvPr/>
          </p:nvSpPr>
          <p:spPr>
            <a:xfrm>
              <a:off x="6146291" y="51815"/>
              <a:ext cx="3127375" cy="3375660"/>
            </a:xfrm>
            <a:custGeom>
              <a:avLst/>
              <a:gdLst/>
              <a:ahLst/>
              <a:cxnLst/>
              <a:rect l="l" t="t" r="r" b="b"/>
              <a:pathLst>
                <a:path w="3127375" h="3375660">
                  <a:moveTo>
                    <a:pt x="27432" y="2567558"/>
                  </a:moveTo>
                  <a:lnTo>
                    <a:pt x="3117215" y="1243583"/>
                  </a:lnTo>
                </a:path>
                <a:path w="3127375" h="3375660">
                  <a:moveTo>
                    <a:pt x="27432" y="2457830"/>
                  </a:moveTo>
                  <a:lnTo>
                    <a:pt x="3117215" y="1133855"/>
                  </a:lnTo>
                </a:path>
                <a:path w="3127375" h="3375660">
                  <a:moveTo>
                    <a:pt x="21336" y="2348103"/>
                  </a:moveTo>
                  <a:lnTo>
                    <a:pt x="3111118" y="1024127"/>
                  </a:lnTo>
                </a:path>
                <a:path w="3127375" h="3375660">
                  <a:moveTo>
                    <a:pt x="19812" y="2114930"/>
                  </a:moveTo>
                  <a:lnTo>
                    <a:pt x="3109594" y="790955"/>
                  </a:lnTo>
                </a:path>
                <a:path w="3127375" h="3375660">
                  <a:moveTo>
                    <a:pt x="22860" y="2232279"/>
                  </a:moveTo>
                  <a:lnTo>
                    <a:pt x="3112642" y="908303"/>
                  </a:lnTo>
                </a:path>
                <a:path w="3127375" h="3375660">
                  <a:moveTo>
                    <a:pt x="22860" y="1855850"/>
                  </a:moveTo>
                  <a:lnTo>
                    <a:pt x="3112642" y="531875"/>
                  </a:lnTo>
                </a:path>
                <a:path w="3127375" h="3375660">
                  <a:moveTo>
                    <a:pt x="21336" y="1983866"/>
                  </a:moveTo>
                  <a:lnTo>
                    <a:pt x="3111118" y="659891"/>
                  </a:lnTo>
                </a:path>
                <a:path w="3127375" h="3375660">
                  <a:moveTo>
                    <a:pt x="12192" y="1424558"/>
                  </a:moveTo>
                  <a:lnTo>
                    <a:pt x="3101975" y="100583"/>
                  </a:lnTo>
                </a:path>
                <a:path w="3127375" h="3375660">
                  <a:moveTo>
                    <a:pt x="19812" y="1706498"/>
                  </a:moveTo>
                  <a:lnTo>
                    <a:pt x="3109594" y="382523"/>
                  </a:lnTo>
                </a:path>
                <a:path w="3127375" h="3375660">
                  <a:moveTo>
                    <a:pt x="19812" y="1569338"/>
                  </a:moveTo>
                  <a:lnTo>
                    <a:pt x="3109594" y="245363"/>
                  </a:lnTo>
                </a:path>
                <a:path w="3127375" h="3375660">
                  <a:moveTo>
                    <a:pt x="19812" y="2566416"/>
                  </a:moveTo>
                  <a:lnTo>
                    <a:pt x="3113786" y="3375532"/>
                  </a:lnTo>
                </a:path>
                <a:path w="3127375" h="3375660">
                  <a:moveTo>
                    <a:pt x="12192" y="2455163"/>
                  </a:moveTo>
                  <a:lnTo>
                    <a:pt x="3101466" y="3250691"/>
                  </a:lnTo>
                </a:path>
                <a:path w="3127375" h="3375660">
                  <a:moveTo>
                    <a:pt x="22860" y="2360675"/>
                  </a:moveTo>
                  <a:lnTo>
                    <a:pt x="3119501" y="3153917"/>
                  </a:lnTo>
                </a:path>
                <a:path w="3127375" h="3375660">
                  <a:moveTo>
                    <a:pt x="12192" y="1856231"/>
                  </a:moveTo>
                  <a:lnTo>
                    <a:pt x="3126866" y="2658617"/>
                  </a:lnTo>
                </a:path>
                <a:path w="3127375" h="3375660">
                  <a:moveTo>
                    <a:pt x="15240" y="1987295"/>
                  </a:moveTo>
                  <a:lnTo>
                    <a:pt x="3121025" y="2786506"/>
                  </a:lnTo>
                </a:path>
                <a:path w="3127375" h="3375660">
                  <a:moveTo>
                    <a:pt x="24384" y="1434083"/>
                  </a:moveTo>
                  <a:lnTo>
                    <a:pt x="3102737" y="2239644"/>
                  </a:lnTo>
                </a:path>
                <a:path w="3127375" h="3375660">
                  <a:moveTo>
                    <a:pt x="12192" y="1725167"/>
                  </a:moveTo>
                  <a:lnTo>
                    <a:pt x="3114929" y="2506344"/>
                  </a:lnTo>
                </a:path>
                <a:path w="3127375" h="3375660">
                  <a:moveTo>
                    <a:pt x="1524" y="1556003"/>
                  </a:moveTo>
                  <a:lnTo>
                    <a:pt x="3111754" y="2378074"/>
                  </a:lnTo>
                </a:path>
                <a:path w="3127375" h="3375660">
                  <a:moveTo>
                    <a:pt x="7620" y="443483"/>
                  </a:moveTo>
                  <a:lnTo>
                    <a:pt x="3101593" y="1252600"/>
                  </a:lnTo>
                </a:path>
                <a:path w="3127375" h="3375660">
                  <a:moveTo>
                    <a:pt x="0" y="332231"/>
                  </a:moveTo>
                  <a:lnTo>
                    <a:pt x="3089275" y="1127759"/>
                  </a:lnTo>
                </a:path>
                <a:path w="3127375" h="3375660">
                  <a:moveTo>
                    <a:pt x="10668" y="237743"/>
                  </a:moveTo>
                  <a:lnTo>
                    <a:pt x="3107309" y="1030985"/>
                  </a:lnTo>
                </a:path>
                <a:path w="3127375" h="3375660">
                  <a:moveTo>
                    <a:pt x="4572" y="0"/>
                  </a:moveTo>
                  <a:lnTo>
                    <a:pt x="3097784" y="788415"/>
                  </a:lnTo>
                </a:path>
                <a:path w="3127375" h="3375660">
                  <a:moveTo>
                    <a:pt x="0" y="131063"/>
                  </a:moveTo>
                  <a:lnTo>
                    <a:pt x="3101340" y="913256"/>
                  </a:lnTo>
                </a:path>
              </a:pathLst>
            </a:custGeom>
            <a:ln w="3175">
              <a:solidFill>
                <a:srgbClr val="EEF5FA"/>
              </a:solidFill>
            </a:ln>
          </p:spPr>
          <p:txBody>
            <a:bodyPr wrap="square" lIns="0" tIns="0" rIns="0" bIns="0" rtlCol="0"/>
            <a:lstStyle/>
            <a:p>
              <a:endParaRPr/>
            </a:p>
          </p:txBody>
        </p:sp>
        <p:sp>
          <p:nvSpPr>
            <p:cNvPr id="4" name="object 4"/>
            <p:cNvSpPr/>
            <p:nvPr/>
          </p:nvSpPr>
          <p:spPr>
            <a:xfrm>
              <a:off x="6980421" y="0"/>
              <a:ext cx="2280920" cy="588010"/>
            </a:xfrm>
            <a:custGeom>
              <a:avLst/>
              <a:gdLst/>
              <a:ahLst/>
              <a:cxnLst/>
              <a:rect l="l" t="t" r="r" b="b"/>
              <a:pathLst>
                <a:path w="2280920" h="588010">
                  <a:moveTo>
                    <a:pt x="0" y="0"/>
                  </a:moveTo>
                  <a:lnTo>
                    <a:pt x="2280545" y="587501"/>
                  </a:lnTo>
                </a:path>
              </a:pathLst>
            </a:custGeom>
            <a:ln w="3175">
              <a:solidFill>
                <a:srgbClr val="EEF5FA"/>
              </a:solidFill>
            </a:ln>
          </p:spPr>
          <p:txBody>
            <a:bodyPr wrap="square" lIns="0" tIns="0" rIns="0" bIns="0" rtlCol="0"/>
            <a:lstStyle/>
            <a:p>
              <a:endParaRPr/>
            </a:p>
          </p:txBody>
        </p:sp>
        <p:sp>
          <p:nvSpPr>
            <p:cNvPr id="5" name="object 5"/>
            <p:cNvSpPr/>
            <p:nvPr/>
          </p:nvSpPr>
          <p:spPr>
            <a:xfrm>
              <a:off x="6475069" y="0"/>
              <a:ext cx="2780665" cy="715645"/>
            </a:xfrm>
            <a:custGeom>
              <a:avLst/>
              <a:gdLst/>
              <a:ahLst/>
              <a:cxnLst/>
              <a:rect l="l" t="t" r="r" b="b"/>
              <a:pathLst>
                <a:path w="2780665" h="715645">
                  <a:moveTo>
                    <a:pt x="0" y="0"/>
                  </a:moveTo>
                  <a:lnTo>
                    <a:pt x="2780055" y="715390"/>
                  </a:lnTo>
                </a:path>
                <a:path w="2780665" h="715645">
                  <a:moveTo>
                    <a:pt x="2117754" y="0"/>
                  </a:moveTo>
                  <a:lnTo>
                    <a:pt x="2761767" y="168528"/>
                  </a:lnTo>
                </a:path>
              </a:pathLst>
            </a:custGeom>
            <a:ln w="3175">
              <a:solidFill>
                <a:srgbClr val="EEF5FA"/>
              </a:solidFill>
            </a:ln>
          </p:spPr>
          <p:txBody>
            <a:bodyPr wrap="square" lIns="0" tIns="0" rIns="0" bIns="0" rtlCol="0"/>
            <a:lstStyle/>
            <a:p>
              <a:endParaRPr/>
            </a:p>
          </p:txBody>
        </p:sp>
        <p:sp>
          <p:nvSpPr>
            <p:cNvPr id="6" name="object 6"/>
            <p:cNvSpPr/>
            <p:nvPr/>
          </p:nvSpPr>
          <p:spPr>
            <a:xfrm>
              <a:off x="7520353" y="0"/>
              <a:ext cx="1729105" cy="435609"/>
            </a:xfrm>
            <a:custGeom>
              <a:avLst/>
              <a:gdLst/>
              <a:ahLst/>
              <a:cxnLst/>
              <a:rect l="l" t="t" r="r" b="b"/>
              <a:pathLst>
                <a:path w="1729104" h="435609">
                  <a:moveTo>
                    <a:pt x="0" y="0"/>
                  </a:moveTo>
                  <a:lnTo>
                    <a:pt x="1728674" y="435228"/>
                  </a:lnTo>
                </a:path>
              </a:pathLst>
            </a:custGeom>
            <a:ln w="3175">
              <a:solidFill>
                <a:srgbClr val="EEF5FA"/>
              </a:solidFill>
            </a:ln>
          </p:spPr>
          <p:txBody>
            <a:bodyPr wrap="square" lIns="0" tIns="0" rIns="0" bIns="0" rtlCol="0"/>
            <a:lstStyle/>
            <a:p>
              <a:endParaRPr/>
            </a:p>
          </p:txBody>
        </p:sp>
        <p:sp>
          <p:nvSpPr>
            <p:cNvPr id="7" name="object 7"/>
            <p:cNvSpPr/>
            <p:nvPr/>
          </p:nvSpPr>
          <p:spPr>
            <a:xfrm>
              <a:off x="8084502" y="0"/>
              <a:ext cx="1161415" cy="307340"/>
            </a:xfrm>
            <a:custGeom>
              <a:avLst/>
              <a:gdLst/>
              <a:ahLst/>
              <a:cxnLst/>
              <a:rect l="l" t="t" r="r" b="b"/>
              <a:pathLst>
                <a:path w="1161415" h="307340">
                  <a:moveTo>
                    <a:pt x="0" y="0"/>
                  </a:moveTo>
                  <a:lnTo>
                    <a:pt x="1161351" y="306958"/>
                  </a:lnTo>
                </a:path>
              </a:pathLst>
            </a:custGeom>
            <a:ln w="3175">
              <a:solidFill>
                <a:srgbClr val="EEF5FA"/>
              </a:solidFill>
            </a:ln>
          </p:spPr>
          <p:txBody>
            <a:bodyPr wrap="square" lIns="0" tIns="0" rIns="0" bIns="0" rtlCol="0"/>
            <a:lstStyle/>
            <a:p>
              <a:endParaRPr/>
            </a:p>
          </p:txBody>
        </p:sp>
      </p:grpSp>
      <p:grpSp>
        <p:nvGrpSpPr>
          <p:cNvPr id="8" name="object 8"/>
          <p:cNvGrpSpPr/>
          <p:nvPr/>
        </p:nvGrpSpPr>
        <p:grpSpPr>
          <a:xfrm>
            <a:off x="6134100" y="3587539"/>
            <a:ext cx="6059805" cy="2404745"/>
            <a:chOff x="6134100" y="3587539"/>
            <a:chExt cx="6059805" cy="2404745"/>
          </a:xfrm>
        </p:grpSpPr>
        <p:sp>
          <p:nvSpPr>
            <p:cNvPr id="9" name="object 9"/>
            <p:cNvSpPr/>
            <p:nvPr/>
          </p:nvSpPr>
          <p:spPr>
            <a:xfrm>
              <a:off x="6135623" y="4049267"/>
              <a:ext cx="3125470" cy="1941830"/>
            </a:xfrm>
            <a:custGeom>
              <a:avLst/>
              <a:gdLst/>
              <a:ahLst/>
              <a:cxnLst/>
              <a:rect l="l" t="t" r="r" b="b"/>
              <a:pathLst>
                <a:path w="3125470" h="1941829">
                  <a:moveTo>
                    <a:pt x="18287" y="1132331"/>
                  </a:moveTo>
                  <a:lnTo>
                    <a:pt x="3112261" y="1941423"/>
                  </a:lnTo>
                </a:path>
                <a:path w="3125470" h="1941829">
                  <a:moveTo>
                    <a:pt x="10667" y="1021079"/>
                  </a:moveTo>
                  <a:lnTo>
                    <a:pt x="3099943" y="1816582"/>
                  </a:lnTo>
                </a:path>
                <a:path w="3125470" h="1941829">
                  <a:moveTo>
                    <a:pt x="21336" y="926591"/>
                  </a:moveTo>
                  <a:lnTo>
                    <a:pt x="3117977" y="1719795"/>
                  </a:lnTo>
                </a:path>
                <a:path w="3125470" h="1941829">
                  <a:moveTo>
                    <a:pt x="15239" y="688847"/>
                  </a:moveTo>
                  <a:lnTo>
                    <a:pt x="3108452" y="1477263"/>
                  </a:lnTo>
                </a:path>
                <a:path w="3125470" h="1941829">
                  <a:moveTo>
                    <a:pt x="10667" y="821435"/>
                  </a:moveTo>
                  <a:lnTo>
                    <a:pt x="3112007" y="1603641"/>
                  </a:lnTo>
                </a:path>
                <a:path w="3125470" h="1941829">
                  <a:moveTo>
                    <a:pt x="10667" y="422147"/>
                  </a:moveTo>
                  <a:lnTo>
                    <a:pt x="3125343" y="1224533"/>
                  </a:lnTo>
                </a:path>
                <a:path w="3125470" h="1941829">
                  <a:moveTo>
                    <a:pt x="13715" y="553211"/>
                  </a:moveTo>
                  <a:lnTo>
                    <a:pt x="3119501" y="1352422"/>
                  </a:lnTo>
                </a:path>
                <a:path w="3125470" h="1941829">
                  <a:moveTo>
                    <a:pt x="22860" y="0"/>
                  </a:moveTo>
                  <a:lnTo>
                    <a:pt x="3101212" y="805560"/>
                  </a:lnTo>
                </a:path>
                <a:path w="3125470" h="1941829">
                  <a:moveTo>
                    <a:pt x="10667" y="291083"/>
                  </a:moveTo>
                  <a:lnTo>
                    <a:pt x="3113404" y="1072260"/>
                  </a:lnTo>
                </a:path>
                <a:path w="3125470" h="1941829">
                  <a:moveTo>
                    <a:pt x="0" y="121919"/>
                  </a:moveTo>
                  <a:lnTo>
                    <a:pt x="3110229" y="943990"/>
                  </a:lnTo>
                </a:path>
              </a:pathLst>
            </a:custGeom>
            <a:ln w="3175">
              <a:solidFill>
                <a:srgbClr val="EEF5FA"/>
              </a:solidFill>
            </a:ln>
          </p:spPr>
          <p:txBody>
            <a:bodyPr wrap="square" lIns="0" tIns="0" rIns="0" bIns="0" rtlCol="0"/>
            <a:lstStyle/>
            <a:p>
              <a:endParaRPr/>
            </a:p>
          </p:txBody>
        </p:sp>
        <p:sp>
          <p:nvSpPr>
            <p:cNvPr id="10" name="object 10"/>
            <p:cNvSpPr/>
            <p:nvPr/>
          </p:nvSpPr>
          <p:spPr>
            <a:xfrm>
              <a:off x="9264395" y="4516527"/>
              <a:ext cx="2927985" cy="1474470"/>
            </a:xfrm>
            <a:custGeom>
              <a:avLst/>
              <a:gdLst/>
              <a:ahLst/>
              <a:cxnLst/>
              <a:rect l="l" t="t" r="r" b="b"/>
              <a:pathLst>
                <a:path w="2927984" h="1474470">
                  <a:moveTo>
                    <a:pt x="4572" y="1473973"/>
                  </a:moveTo>
                  <a:lnTo>
                    <a:pt x="2927604" y="221415"/>
                  </a:lnTo>
                </a:path>
                <a:path w="2927984" h="1474470">
                  <a:moveTo>
                    <a:pt x="4572" y="1364245"/>
                  </a:moveTo>
                  <a:lnTo>
                    <a:pt x="2927604" y="111687"/>
                  </a:lnTo>
                </a:path>
                <a:path w="2927984" h="1474470">
                  <a:moveTo>
                    <a:pt x="0" y="1254517"/>
                  </a:moveTo>
                  <a:lnTo>
                    <a:pt x="2927604" y="0"/>
                  </a:lnTo>
                </a:path>
              </a:pathLst>
            </a:custGeom>
            <a:ln w="3175">
              <a:solidFill>
                <a:srgbClr val="EEF5FA"/>
              </a:solidFill>
            </a:ln>
          </p:spPr>
          <p:txBody>
            <a:bodyPr wrap="square" lIns="0" tIns="0" rIns="0" bIns="0" rtlCol="0"/>
            <a:lstStyle/>
            <a:p>
              <a:endParaRPr/>
            </a:p>
          </p:txBody>
        </p:sp>
        <p:sp>
          <p:nvSpPr>
            <p:cNvPr id="11" name="object 11"/>
            <p:cNvSpPr/>
            <p:nvPr/>
          </p:nvSpPr>
          <p:spPr>
            <a:xfrm>
              <a:off x="9262872" y="4282700"/>
              <a:ext cx="2929255" cy="1255395"/>
            </a:xfrm>
            <a:custGeom>
              <a:avLst/>
              <a:gdLst/>
              <a:ahLst/>
              <a:cxnLst/>
              <a:rect l="l" t="t" r="r" b="b"/>
              <a:pathLst>
                <a:path w="2929254" h="1255395">
                  <a:moveTo>
                    <a:pt x="0" y="1255134"/>
                  </a:moveTo>
                  <a:lnTo>
                    <a:pt x="2929127" y="0"/>
                  </a:lnTo>
                </a:path>
              </a:pathLst>
            </a:custGeom>
            <a:ln w="3175">
              <a:solidFill>
                <a:srgbClr val="EEF5FA"/>
              </a:solidFill>
            </a:ln>
          </p:spPr>
          <p:txBody>
            <a:bodyPr wrap="square" lIns="0" tIns="0" rIns="0" bIns="0" rtlCol="0"/>
            <a:lstStyle/>
            <a:p>
              <a:endParaRPr/>
            </a:p>
          </p:txBody>
        </p:sp>
        <p:sp>
          <p:nvSpPr>
            <p:cNvPr id="12" name="object 12"/>
            <p:cNvSpPr/>
            <p:nvPr/>
          </p:nvSpPr>
          <p:spPr>
            <a:xfrm>
              <a:off x="9255251" y="3589063"/>
              <a:ext cx="2936875" cy="2066289"/>
            </a:xfrm>
            <a:custGeom>
              <a:avLst/>
              <a:gdLst/>
              <a:ahLst/>
              <a:cxnLst/>
              <a:rect l="l" t="t" r="r" b="b"/>
              <a:pathLst>
                <a:path w="2936875" h="2066289">
                  <a:moveTo>
                    <a:pt x="10668" y="2066157"/>
                  </a:moveTo>
                  <a:lnTo>
                    <a:pt x="2936748" y="812293"/>
                  </a:lnTo>
                </a:path>
                <a:path w="2936875" h="2066289">
                  <a:moveTo>
                    <a:pt x="10668" y="1689691"/>
                  </a:moveTo>
                  <a:lnTo>
                    <a:pt x="2936748" y="435863"/>
                  </a:lnTo>
                </a:path>
                <a:path w="2936875" h="2066289">
                  <a:moveTo>
                    <a:pt x="9144" y="1819231"/>
                  </a:moveTo>
                  <a:lnTo>
                    <a:pt x="2936748" y="564750"/>
                  </a:lnTo>
                </a:path>
                <a:path w="2936875" h="2066289">
                  <a:moveTo>
                    <a:pt x="0" y="1258399"/>
                  </a:moveTo>
                  <a:lnTo>
                    <a:pt x="2936748" y="0"/>
                  </a:lnTo>
                </a:path>
              </a:pathLst>
            </a:custGeom>
            <a:ln w="3175">
              <a:solidFill>
                <a:srgbClr val="EEF5FA"/>
              </a:solidFill>
            </a:ln>
          </p:spPr>
          <p:txBody>
            <a:bodyPr wrap="square" lIns="0" tIns="0" rIns="0" bIns="0" rtlCol="0"/>
            <a:lstStyle/>
            <a:p>
              <a:endParaRPr/>
            </a:p>
          </p:txBody>
        </p:sp>
        <p:sp>
          <p:nvSpPr>
            <p:cNvPr id="13" name="object 13"/>
            <p:cNvSpPr/>
            <p:nvPr/>
          </p:nvSpPr>
          <p:spPr>
            <a:xfrm>
              <a:off x="9261348" y="3737108"/>
              <a:ext cx="2931160" cy="1392555"/>
            </a:xfrm>
            <a:custGeom>
              <a:avLst/>
              <a:gdLst/>
              <a:ahLst/>
              <a:cxnLst/>
              <a:rect l="l" t="t" r="r" b="b"/>
              <a:pathLst>
                <a:path w="2931159" h="1392554">
                  <a:moveTo>
                    <a:pt x="0" y="1392294"/>
                  </a:moveTo>
                  <a:lnTo>
                    <a:pt x="2930651" y="136506"/>
                  </a:lnTo>
                </a:path>
                <a:path w="2931159" h="1392554">
                  <a:moveTo>
                    <a:pt x="1524" y="1255134"/>
                  </a:moveTo>
                  <a:lnTo>
                    <a:pt x="2930651" y="0"/>
                  </a:lnTo>
                </a:path>
              </a:pathLst>
            </a:custGeom>
            <a:ln w="3175">
              <a:solidFill>
                <a:srgbClr val="EEF5FA"/>
              </a:solidFill>
            </a:ln>
          </p:spPr>
          <p:txBody>
            <a:bodyPr wrap="square" lIns="0" tIns="0" rIns="0" bIns="0" rtlCol="0"/>
            <a:lstStyle/>
            <a:p>
              <a:endParaRPr/>
            </a:p>
          </p:txBody>
        </p:sp>
      </p:grpSp>
      <p:grpSp>
        <p:nvGrpSpPr>
          <p:cNvPr id="14" name="object 14"/>
          <p:cNvGrpSpPr/>
          <p:nvPr/>
        </p:nvGrpSpPr>
        <p:grpSpPr>
          <a:xfrm>
            <a:off x="9253728" y="0"/>
            <a:ext cx="2940050" cy="1290955"/>
            <a:chOff x="9253728" y="0"/>
            <a:chExt cx="2940050" cy="1290955"/>
          </a:xfrm>
        </p:grpSpPr>
        <p:sp>
          <p:nvSpPr>
            <p:cNvPr id="15" name="object 15"/>
            <p:cNvSpPr/>
            <p:nvPr/>
          </p:nvSpPr>
          <p:spPr>
            <a:xfrm>
              <a:off x="9264396" y="0"/>
              <a:ext cx="2927985" cy="1287780"/>
            </a:xfrm>
            <a:custGeom>
              <a:avLst/>
              <a:gdLst/>
              <a:ahLst/>
              <a:cxnLst/>
              <a:rect l="l" t="t" r="r" b="b"/>
              <a:pathLst>
                <a:path w="2927984" h="1287780">
                  <a:moveTo>
                    <a:pt x="4572" y="1287399"/>
                  </a:moveTo>
                  <a:lnTo>
                    <a:pt x="2927604" y="34876"/>
                  </a:lnTo>
                </a:path>
                <a:path w="2927984" h="1287780">
                  <a:moveTo>
                    <a:pt x="4572" y="1177671"/>
                  </a:moveTo>
                  <a:lnTo>
                    <a:pt x="2752922" y="0"/>
                  </a:lnTo>
                </a:path>
                <a:path w="2927984" h="1287780">
                  <a:moveTo>
                    <a:pt x="0" y="1067942"/>
                  </a:moveTo>
                  <a:lnTo>
                    <a:pt x="2492276" y="0"/>
                  </a:lnTo>
                </a:path>
              </a:pathLst>
            </a:custGeom>
            <a:ln w="3175">
              <a:solidFill>
                <a:srgbClr val="EEF5FA"/>
              </a:solidFill>
            </a:ln>
          </p:spPr>
          <p:txBody>
            <a:bodyPr wrap="square" lIns="0" tIns="0" rIns="0" bIns="0" rtlCol="0"/>
            <a:lstStyle/>
            <a:p>
              <a:endParaRPr/>
            </a:p>
          </p:txBody>
        </p:sp>
        <p:sp>
          <p:nvSpPr>
            <p:cNvPr id="16" name="object 16"/>
            <p:cNvSpPr/>
            <p:nvPr/>
          </p:nvSpPr>
          <p:spPr>
            <a:xfrm>
              <a:off x="9262872" y="0"/>
              <a:ext cx="1948180" cy="835025"/>
            </a:xfrm>
            <a:custGeom>
              <a:avLst/>
              <a:gdLst/>
              <a:ahLst/>
              <a:cxnLst/>
              <a:rect l="l" t="t" r="r" b="b"/>
              <a:pathLst>
                <a:path w="1948179" h="835025">
                  <a:moveTo>
                    <a:pt x="0" y="834771"/>
                  </a:moveTo>
                  <a:lnTo>
                    <a:pt x="1948119" y="0"/>
                  </a:lnTo>
                </a:path>
              </a:pathLst>
            </a:custGeom>
            <a:ln w="3175">
              <a:solidFill>
                <a:srgbClr val="EEF5FA"/>
              </a:solidFill>
            </a:ln>
          </p:spPr>
          <p:txBody>
            <a:bodyPr wrap="square" lIns="0" tIns="0" rIns="0" bIns="0" rtlCol="0"/>
            <a:lstStyle/>
            <a:p>
              <a:endParaRPr/>
            </a:p>
          </p:txBody>
        </p:sp>
        <p:sp>
          <p:nvSpPr>
            <p:cNvPr id="17" name="object 17"/>
            <p:cNvSpPr/>
            <p:nvPr/>
          </p:nvSpPr>
          <p:spPr>
            <a:xfrm>
              <a:off x="9255252" y="0"/>
              <a:ext cx="2232660" cy="952500"/>
            </a:xfrm>
            <a:custGeom>
              <a:avLst/>
              <a:gdLst/>
              <a:ahLst/>
              <a:cxnLst/>
              <a:rect l="l" t="t" r="r" b="b"/>
              <a:pathLst>
                <a:path w="2232659" h="952500">
                  <a:moveTo>
                    <a:pt x="10668" y="952119"/>
                  </a:moveTo>
                  <a:lnTo>
                    <a:pt x="2232644" y="0"/>
                  </a:lnTo>
                </a:path>
                <a:path w="2232659" h="952500">
                  <a:moveTo>
                    <a:pt x="10668" y="575690"/>
                  </a:moveTo>
                  <a:lnTo>
                    <a:pt x="1354167" y="0"/>
                  </a:lnTo>
                </a:path>
                <a:path w="2232659" h="952500">
                  <a:moveTo>
                    <a:pt x="9144" y="705230"/>
                  </a:moveTo>
                  <a:lnTo>
                    <a:pt x="1654953" y="0"/>
                  </a:lnTo>
                </a:path>
                <a:path w="2232659" h="952500">
                  <a:moveTo>
                    <a:pt x="0" y="144399"/>
                  </a:moveTo>
                  <a:lnTo>
                    <a:pt x="336986" y="0"/>
                  </a:lnTo>
                </a:path>
              </a:pathLst>
            </a:custGeom>
            <a:ln w="3175">
              <a:solidFill>
                <a:srgbClr val="EEF5FA"/>
              </a:solidFill>
            </a:ln>
          </p:spPr>
          <p:txBody>
            <a:bodyPr wrap="square" lIns="0" tIns="0" rIns="0" bIns="0" rtlCol="0"/>
            <a:lstStyle/>
            <a:p>
              <a:endParaRPr/>
            </a:p>
          </p:txBody>
        </p:sp>
        <p:sp>
          <p:nvSpPr>
            <p:cNvPr id="18" name="object 18"/>
            <p:cNvSpPr/>
            <p:nvPr/>
          </p:nvSpPr>
          <p:spPr>
            <a:xfrm>
              <a:off x="9261348" y="0"/>
              <a:ext cx="995044" cy="426720"/>
            </a:xfrm>
            <a:custGeom>
              <a:avLst/>
              <a:gdLst/>
              <a:ahLst/>
              <a:cxnLst/>
              <a:rect l="l" t="t" r="r" b="b"/>
              <a:pathLst>
                <a:path w="995045" h="426720">
                  <a:moveTo>
                    <a:pt x="0" y="426338"/>
                  </a:moveTo>
                  <a:lnTo>
                    <a:pt x="994954" y="0"/>
                  </a:lnTo>
                </a:path>
                <a:path w="995045" h="426720">
                  <a:moveTo>
                    <a:pt x="1524" y="289178"/>
                  </a:moveTo>
                  <a:lnTo>
                    <a:pt x="676385" y="0"/>
                  </a:lnTo>
                </a:path>
              </a:pathLst>
            </a:custGeom>
            <a:ln w="3175">
              <a:solidFill>
                <a:srgbClr val="EEF5FA"/>
              </a:solidFill>
            </a:ln>
          </p:spPr>
          <p:txBody>
            <a:bodyPr wrap="square" lIns="0" tIns="0" rIns="0" bIns="0" rtlCol="0"/>
            <a:lstStyle/>
            <a:p>
              <a:endParaRPr/>
            </a:p>
          </p:txBody>
        </p:sp>
      </p:grpSp>
      <p:grpSp>
        <p:nvGrpSpPr>
          <p:cNvPr id="19" name="object 19"/>
          <p:cNvGrpSpPr/>
          <p:nvPr/>
        </p:nvGrpSpPr>
        <p:grpSpPr>
          <a:xfrm>
            <a:off x="9247631" y="178307"/>
            <a:ext cx="2946400" cy="4017645"/>
            <a:chOff x="9247631" y="178307"/>
            <a:chExt cx="2946400" cy="4017645"/>
          </a:xfrm>
        </p:grpSpPr>
        <p:sp>
          <p:nvSpPr>
            <p:cNvPr id="20" name="object 20"/>
            <p:cNvSpPr/>
            <p:nvPr/>
          </p:nvSpPr>
          <p:spPr>
            <a:xfrm>
              <a:off x="9267443" y="1458946"/>
              <a:ext cx="2924810" cy="1964055"/>
            </a:xfrm>
            <a:custGeom>
              <a:avLst/>
              <a:gdLst/>
              <a:ahLst/>
              <a:cxnLst/>
              <a:rect l="l" t="t" r="r" b="b"/>
              <a:pathLst>
                <a:path w="2924809" h="1964054">
                  <a:moveTo>
                    <a:pt x="7620" y="1963576"/>
                  </a:moveTo>
                  <a:lnTo>
                    <a:pt x="2924555" y="713667"/>
                  </a:lnTo>
                </a:path>
                <a:path w="2924809" h="1964054">
                  <a:moveTo>
                    <a:pt x="7620" y="1853848"/>
                  </a:moveTo>
                  <a:lnTo>
                    <a:pt x="2924555" y="603939"/>
                  </a:lnTo>
                </a:path>
                <a:path w="2924809" h="1964054">
                  <a:moveTo>
                    <a:pt x="1524" y="1744120"/>
                  </a:moveTo>
                  <a:lnTo>
                    <a:pt x="2924555" y="491598"/>
                  </a:lnTo>
                </a:path>
                <a:path w="2924809" h="1964054">
                  <a:moveTo>
                    <a:pt x="0" y="1510948"/>
                  </a:moveTo>
                  <a:lnTo>
                    <a:pt x="2924555" y="257773"/>
                  </a:lnTo>
                </a:path>
                <a:path w="2924809" h="1964054">
                  <a:moveTo>
                    <a:pt x="3048" y="1628296"/>
                  </a:moveTo>
                  <a:lnTo>
                    <a:pt x="2924555" y="376427"/>
                  </a:lnTo>
                </a:path>
                <a:path w="2924809" h="1964054">
                  <a:moveTo>
                    <a:pt x="3048" y="1251868"/>
                  </a:moveTo>
                  <a:lnTo>
                    <a:pt x="2924555" y="0"/>
                  </a:lnTo>
                </a:path>
                <a:path w="2924809" h="1964054">
                  <a:moveTo>
                    <a:pt x="1524" y="1379884"/>
                  </a:moveTo>
                  <a:lnTo>
                    <a:pt x="2924555" y="127362"/>
                  </a:lnTo>
                </a:path>
              </a:pathLst>
            </a:custGeom>
            <a:ln w="3175">
              <a:solidFill>
                <a:srgbClr val="EEF5FA"/>
              </a:solidFill>
            </a:ln>
          </p:spPr>
          <p:txBody>
            <a:bodyPr wrap="square" lIns="0" tIns="0" rIns="0" bIns="0" rtlCol="0"/>
            <a:lstStyle/>
            <a:p>
              <a:endParaRPr/>
            </a:p>
          </p:txBody>
        </p:sp>
        <p:sp>
          <p:nvSpPr>
            <p:cNvPr id="21" name="object 21"/>
            <p:cNvSpPr/>
            <p:nvPr/>
          </p:nvSpPr>
          <p:spPr>
            <a:xfrm>
              <a:off x="9259823" y="1023082"/>
              <a:ext cx="2932430" cy="1256665"/>
            </a:xfrm>
            <a:custGeom>
              <a:avLst/>
              <a:gdLst/>
              <a:ahLst/>
              <a:cxnLst/>
              <a:rect l="l" t="t" r="r" b="b"/>
              <a:pathLst>
                <a:path w="2932429" h="1256664">
                  <a:moveTo>
                    <a:pt x="0" y="1256440"/>
                  </a:moveTo>
                  <a:lnTo>
                    <a:pt x="2932175" y="0"/>
                  </a:lnTo>
                </a:path>
              </a:pathLst>
            </a:custGeom>
            <a:ln w="3175">
              <a:solidFill>
                <a:srgbClr val="EEF5FA"/>
              </a:solidFill>
            </a:ln>
          </p:spPr>
          <p:txBody>
            <a:bodyPr wrap="square" lIns="0" tIns="0" rIns="0" bIns="0" rtlCol="0"/>
            <a:lstStyle/>
            <a:p>
              <a:endParaRPr/>
            </a:p>
          </p:txBody>
        </p:sp>
        <p:sp>
          <p:nvSpPr>
            <p:cNvPr id="22" name="object 22"/>
            <p:cNvSpPr/>
            <p:nvPr/>
          </p:nvSpPr>
          <p:spPr>
            <a:xfrm>
              <a:off x="9267443" y="1171127"/>
              <a:ext cx="2924810" cy="3023235"/>
            </a:xfrm>
            <a:custGeom>
              <a:avLst/>
              <a:gdLst/>
              <a:ahLst/>
              <a:cxnLst/>
              <a:rect l="l" t="t" r="r" b="b"/>
              <a:pathLst>
                <a:path w="2924809" h="3023235">
                  <a:moveTo>
                    <a:pt x="0" y="1390335"/>
                  </a:moveTo>
                  <a:lnTo>
                    <a:pt x="2924555" y="137160"/>
                  </a:lnTo>
                </a:path>
                <a:path w="2924809" h="3023235">
                  <a:moveTo>
                    <a:pt x="0" y="1253175"/>
                  </a:moveTo>
                  <a:lnTo>
                    <a:pt x="2924555" y="0"/>
                  </a:lnTo>
                </a:path>
                <a:path w="2924809" h="3023235">
                  <a:moveTo>
                    <a:pt x="0" y="2257872"/>
                  </a:moveTo>
                  <a:lnTo>
                    <a:pt x="2924555" y="3022683"/>
                  </a:lnTo>
                </a:path>
              </a:pathLst>
            </a:custGeom>
            <a:ln w="3175">
              <a:solidFill>
                <a:srgbClr val="EEF5FA"/>
              </a:solidFill>
            </a:ln>
          </p:spPr>
          <p:txBody>
            <a:bodyPr wrap="square" lIns="0" tIns="0" rIns="0" bIns="0" rtlCol="0"/>
            <a:lstStyle/>
            <a:p>
              <a:endParaRPr/>
            </a:p>
          </p:txBody>
        </p:sp>
        <p:sp>
          <p:nvSpPr>
            <p:cNvPr id="23" name="object 23"/>
            <p:cNvSpPr/>
            <p:nvPr/>
          </p:nvSpPr>
          <p:spPr>
            <a:xfrm>
              <a:off x="9258299" y="3317747"/>
              <a:ext cx="2933700" cy="755650"/>
            </a:xfrm>
            <a:custGeom>
              <a:avLst/>
              <a:gdLst/>
              <a:ahLst/>
              <a:cxnLst/>
              <a:rect l="l" t="t" r="r" b="b"/>
              <a:pathLst>
                <a:path w="2933700" h="755650">
                  <a:moveTo>
                    <a:pt x="0" y="0"/>
                  </a:moveTo>
                  <a:lnTo>
                    <a:pt x="2933699" y="755465"/>
                  </a:lnTo>
                </a:path>
              </a:pathLst>
            </a:custGeom>
            <a:ln w="3175">
              <a:solidFill>
                <a:srgbClr val="EEF5FA"/>
              </a:solidFill>
            </a:ln>
          </p:spPr>
          <p:txBody>
            <a:bodyPr wrap="square" lIns="0" tIns="0" rIns="0" bIns="0" rtlCol="0"/>
            <a:lstStyle/>
            <a:p>
              <a:endParaRPr/>
            </a:p>
          </p:txBody>
        </p:sp>
        <p:sp>
          <p:nvSpPr>
            <p:cNvPr id="24" name="object 24"/>
            <p:cNvSpPr/>
            <p:nvPr/>
          </p:nvSpPr>
          <p:spPr>
            <a:xfrm>
              <a:off x="9264395" y="2985515"/>
              <a:ext cx="2927985" cy="986790"/>
            </a:xfrm>
            <a:custGeom>
              <a:avLst/>
              <a:gdLst/>
              <a:ahLst/>
              <a:cxnLst/>
              <a:rect l="l" t="t" r="r" b="b"/>
              <a:pathLst>
                <a:path w="2927984" h="986789">
                  <a:moveTo>
                    <a:pt x="4572" y="237744"/>
                  </a:moveTo>
                  <a:lnTo>
                    <a:pt x="2927604" y="986513"/>
                  </a:lnTo>
                </a:path>
                <a:path w="2927984" h="986789">
                  <a:moveTo>
                    <a:pt x="0" y="0"/>
                  </a:moveTo>
                  <a:lnTo>
                    <a:pt x="2927604" y="746204"/>
                  </a:lnTo>
                </a:path>
              </a:pathLst>
            </a:custGeom>
            <a:ln w="3175">
              <a:solidFill>
                <a:srgbClr val="EEF5FA"/>
              </a:solidFill>
            </a:ln>
          </p:spPr>
          <p:txBody>
            <a:bodyPr wrap="square" lIns="0" tIns="0" rIns="0" bIns="0" rtlCol="0"/>
            <a:lstStyle/>
            <a:p>
              <a:endParaRPr/>
            </a:p>
          </p:txBody>
        </p:sp>
        <p:sp>
          <p:nvSpPr>
            <p:cNvPr id="25" name="object 25"/>
            <p:cNvSpPr/>
            <p:nvPr/>
          </p:nvSpPr>
          <p:spPr>
            <a:xfrm>
              <a:off x="9259823" y="2718815"/>
              <a:ext cx="2932430" cy="1139190"/>
            </a:xfrm>
            <a:custGeom>
              <a:avLst/>
              <a:gdLst/>
              <a:ahLst/>
              <a:cxnLst/>
              <a:rect l="l" t="t" r="r" b="b"/>
              <a:pathLst>
                <a:path w="2932429" h="1139189">
                  <a:moveTo>
                    <a:pt x="0" y="399288"/>
                  </a:moveTo>
                  <a:lnTo>
                    <a:pt x="2932175" y="1138815"/>
                  </a:lnTo>
                </a:path>
                <a:path w="2932429" h="1139189">
                  <a:moveTo>
                    <a:pt x="0" y="0"/>
                  </a:moveTo>
                  <a:lnTo>
                    <a:pt x="2932175" y="755371"/>
                  </a:lnTo>
                </a:path>
                <a:path w="2932429" h="1139189">
                  <a:moveTo>
                    <a:pt x="3048" y="131063"/>
                  </a:moveTo>
                  <a:lnTo>
                    <a:pt x="2932175" y="884815"/>
                  </a:lnTo>
                </a:path>
              </a:pathLst>
            </a:custGeom>
            <a:ln w="3175">
              <a:solidFill>
                <a:srgbClr val="EEF5FA"/>
              </a:solidFill>
            </a:ln>
          </p:spPr>
          <p:txBody>
            <a:bodyPr wrap="square" lIns="0" tIns="0" rIns="0" bIns="0" rtlCol="0"/>
            <a:lstStyle/>
            <a:p>
              <a:endParaRPr/>
            </a:p>
          </p:txBody>
        </p:sp>
        <p:sp>
          <p:nvSpPr>
            <p:cNvPr id="26" name="object 26"/>
            <p:cNvSpPr/>
            <p:nvPr/>
          </p:nvSpPr>
          <p:spPr>
            <a:xfrm>
              <a:off x="9272015" y="2296668"/>
              <a:ext cx="2920365" cy="764540"/>
            </a:xfrm>
            <a:custGeom>
              <a:avLst/>
              <a:gdLst/>
              <a:ahLst/>
              <a:cxnLst/>
              <a:rect l="l" t="t" r="r" b="b"/>
              <a:pathLst>
                <a:path w="2920365" h="764539">
                  <a:moveTo>
                    <a:pt x="0" y="0"/>
                  </a:moveTo>
                  <a:lnTo>
                    <a:pt x="2919983" y="764118"/>
                  </a:lnTo>
                </a:path>
              </a:pathLst>
            </a:custGeom>
            <a:ln w="3175">
              <a:solidFill>
                <a:srgbClr val="EEF5FA"/>
              </a:solidFill>
            </a:ln>
          </p:spPr>
          <p:txBody>
            <a:bodyPr wrap="square" lIns="0" tIns="0" rIns="0" bIns="0" rtlCol="0"/>
            <a:lstStyle/>
            <a:p>
              <a:endParaRPr/>
            </a:p>
          </p:txBody>
        </p:sp>
        <p:sp>
          <p:nvSpPr>
            <p:cNvPr id="27" name="object 27"/>
            <p:cNvSpPr/>
            <p:nvPr/>
          </p:nvSpPr>
          <p:spPr>
            <a:xfrm>
              <a:off x="9259823" y="2587752"/>
              <a:ext cx="2932430" cy="738505"/>
            </a:xfrm>
            <a:custGeom>
              <a:avLst/>
              <a:gdLst/>
              <a:ahLst/>
              <a:cxnLst/>
              <a:rect l="l" t="t" r="r" b="b"/>
              <a:pathLst>
                <a:path w="2932429" h="738504">
                  <a:moveTo>
                    <a:pt x="0" y="0"/>
                  </a:moveTo>
                  <a:lnTo>
                    <a:pt x="2932175" y="738234"/>
                  </a:lnTo>
                </a:path>
              </a:pathLst>
            </a:custGeom>
            <a:ln w="3175">
              <a:solidFill>
                <a:srgbClr val="EEF5FA"/>
              </a:solidFill>
            </a:ln>
          </p:spPr>
          <p:txBody>
            <a:bodyPr wrap="square" lIns="0" tIns="0" rIns="0" bIns="0" rtlCol="0"/>
            <a:lstStyle/>
            <a:p>
              <a:endParaRPr/>
            </a:p>
          </p:txBody>
        </p:sp>
        <p:sp>
          <p:nvSpPr>
            <p:cNvPr id="28" name="object 28"/>
            <p:cNvSpPr/>
            <p:nvPr/>
          </p:nvSpPr>
          <p:spPr>
            <a:xfrm>
              <a:off x="9249155" y="1313688"/>
              <a:ext cx="2943225" cy="1882775"/>
            </a:xfrm>
            <a:custGeom>
              <a:avLst/>
              <a:gdLst/>
              <a:ahLst/>
              <a:cxnLst/>
              <a:rect l="l" t="t" r="r" b="b"/>
              <a:pathLst>
                <a:path w="2943225" h="1882775">
                  <a:moveTo>
                    <a:pt x="0" y="1104900"/>
                  </a:moveTo>
                  <a:lnTo>
                    <a:pt x="2942844" y="1882728"/>
                  </a:lnTo>
                </a:path>
                <a:path w="2943225" h="1882775">
                  <a:moveTo>
                    <a:pt x="22860" y="0"/>
                  </a:moveTo>
                  <a:lnTo>
                    <a:pt x="2942844" y="763616"/>
                  </a:lnTo>
                </a:path>
              </a:pathLst>
            </a:custGeom>
            <a:ln w="3175">
              <a:solidFill>
                <a:srgbClr val="EEF5FA"/>
              </a:solidFill>
            </a:ln>
          </p:spPr>
          <p:txBody>
            <a:bodyPr wrap="square" lIns="0" tIns="0" rIns="0" bIns="0" rtlCol="0"/>
            <a:lstStyle/>
            <a:p>
              <a:endParaRPr/>
            </a:p>
          </p:txBody>
        </p:sp>
        <p:sp>
          <p:nvSpPr>
            <p:cNvPr id="29" name="object 29"/>
            <p:cNvSpPr/>
            <p:nvPr/>
          </p:nvSpPr>
          <p:spPr>
            <a:xfrm>
              <a:off x="9262871" y="1200911"/>
              <a:ext cx="2929255" cy="754380"/>
            </a:xfrm>
            <a:custGeom>
              <a:avLst/>
              <a:gdLst/>
              <a:ahLst/>
              <a:cxnLst/>
              <a:rect l="l" t="t" r="r" b="b"/>
              <a:pathLst>
                <a:path w="2929254" h="754380">
                  <a:moveTo>
                    <a:pt x="0" y="0"/>
                  </a:moveTo>
                  <a:lnTo>
                    <a:pt x="2929127" y="754288"/>
                  </a:lnTo>
                </a:path>
              </a:pathLst>
            </a:custGeom>
            <a:ln w="3175">
              <a:solidFill>
                <a:srgbClr val="EEF5FA"/>
              </a:solidFill>
            </a:ln>
          </p:spPr>
          <p:txBody>
            <a:bodyPr wrap="square" lIns="0" tIns="0" rIns="0" bIns="0" rtlCol="0"/>
            <a:lstStyle/>
            <a:p>
              <a:endParaRPr/>
            </a:p>
          </p:txBody>
        </p:sp>
        <p:sp>
          <p:nvSpPr>
            <p:cNvPr id="30" name="object 30"/>
            <p:cNvSpPr/>
            <p:nvPr/>
          </p:nvSpPr>
          <p:spPr>
            <a:xfrm>
              <a:off x="9264395" y="179831"/>
              <a:ext cx="2927985" cy="1675764"/>
            </a:xfrm>
            <a:custGeom>
              <a:avLst/>
              <a:gdLst/>
              <a:ahLst/>
              <a:cxnLst/>
              <a:rect l="l" t="t" r="r" b="b"/>
              <a:pathLst>
                <a:path w="2927984" h="1675764">
                  <a:moveTo>
                    <a:pt x="9144" y="928116"/>
                  </a:moveTo>
                  <a:lnTo>
                    <a:pt x="2927604" y="1675714"/>
                  </a:lnTo>
                </a:path>
                <a:path w="2927984" h="1675764">
                  <a:moveTo>
                    <a:pt x="4572" y="690372"/>
                  </a:moveTo>
                  <a:lnTo>
                    <a:pt x="2927604" y="1435411"/>
                  </a:lnTo>
                </a:path>
                <a:path w="2927984" h="1675764">
                  <a:moveTo>
                    <a:pt x="0" y="821436"/>
                  </a:moveTo>
                  <a:lnTo>
                    <a:pt x="2927604" y="1559810"/>
                  </a:lnTo>
                </a:path>
                <a:path w="2927984" h="1675764">
                  <a:moveTo>
                    <a:pt x="0" y="422148"/>
                  </a:moveTo>
                  <a:lnTo>
                    <a:pt x="2927604" y="1176341"/>
                  </a:lnTo>
                </a:path>
                <a:path w="2927984" h="1675764">
                  <a:moveTo>
                    <a:pt x="3048" y="554736"/>
                  </a:moveTo>
                  <a:lnTo>
                    <a:pt x="2927604" y="1307311"/>
                  </a:lnTo>
                </a:path>
                <a:path w="2927984" h="1675764">
                  <a:moveTo>
                    <a:pt x="10668" y="0"/>
                  </a:moveTo>
                  <a:lnTo>
                    <a:pt x="2927604" y="763320"/>
                  </a:lnTo>
                </a:path>
              </a:pathLst>
            </a:custGeom>
            <a:ln w="3175">
              <a:solidFill>
                <a:srgbClr val="EEF5FA"/>
              </a:solidFill>
            </a:ln>
          </p:spPr>
          <p:txBody>
            <a:bodyPr wrap="square" lIns="0" tIns="0" rIns="0" bIns="0" rtlCol="0"/>
            <a:lstStyle/>
            <a:p>
              <a:endParaRPr/>
            </a:p>
          </p:txBody>
        </p:sp>
        <p:sp>
          <p:nvSpPr>
            <p:cNvPr id="31" name="object 31"/>
            <p:cNvSpPr/>
            <p:nvPr/>
          </p:nvSpPr>
          <p:spPr>
            <a:xfrm>
              <a:off x="9262871" y="472439"/>
              <a:ext cx="2929255" cy="737870"/>
            </a:xfrm>
            <a:custGeom>
              <a:avLst/>
              <a:gdLst/>
              <a:ahLst/>
              <a:cxnLst/>
              <a:rect l="l" t="t" r="r" b="b"/>
              <a:pathLst>
                <a:path w="2929254" h="737869">
                  <a:moveTo>
                    <a:pt x="0" y="0"/>
                  </a:moveTo>
                  <a:lnTo>
                    <a:pt x="2929127" y="737467"/>
                  </a:lnTo>
                </a:path>
              </a:pathLst>
            </a:custGeom>
            <a:ln w="3175">
              <a:solidFill>
                <a:srgbClr val="EEF5FA"/>
              </a:solidFill>
            </a:ln>
          </p:spPr>
          <p:txBody>
            <a:bodyPr wrap="square" lIns="0" tIns="0" rIns="0" bIns="0" rtlCol="0"/>
            <a:lstStyle/>
            <a:p>
              <a:endParaRPr/>
            </a:p>
          </p:txBody>
        </p:sp>
        <p:sp>
          <p:nvSpPr>
            <p:cNvPr id="32" name="object 32"/>
            <p:cNvSpPr/>
            <p:nvPr/>
          </p:nvSpPr>
          <p:spPr>
            <a:xfrm>
              <a:off x="9252203" y="303276"/>
              <a:ext cx="2940050" cy="777240"/>
            </a:xfrm>
            <a:custGeom>
              <a:avLst/>
              <a:gdLst/>
              <a:ahLst/>
              <a:cxnLst/>
              <a:rect l="l" t="t" r="r" b="b"/>
              <a:pathLst>
                <a:path w="2940050" h="777240">
                  <a:moveTo>
                    <a:pt x="0" y="0"/>
                  </a:moveTo>
                  <a:lnTo>
                    <a:pt x="2939796" y="777023"/>
                  </a:lnTo>
                </a:path>
              </a:pathLst>
            </a:custGeom>
            <a:ln w="3175">
              <a:solidFill>
                <a:srgbClr val="EEF5FA"/>
              </a:solidFill>
            </a:ln>
          </p:spPr>
          <p:txBody>
            <a:bodyPr wrap="square" lIns="0" tIns="0" rIns="0" bIns="0" rtlCol="0"/>
            <a:lstStyle/>
            <a:p>
              <a:endParaRPr/>
            </a:p>
          </p:txBody>
        </p:sp>
      </p:grpSp>
      <p:grpSp>
        <p:nvGrpSpPr>
          <p:cNvPr id="33" name="object 33"/>
          <p:cNvGrpSpPr/>
          <p:nvPr/>
        </p:nvGrpSpPr>
        <p:grpSpPr>
          <a:xfrm>
            <a:off x="9235440" y="4866132"/>
            <a:ext cx="2958465" cy="1903730"/>
            <a:chOff x="9235440" y="4866132"/>
            <a:chExt cx="2958465" cy="1903730"/>
          </a:xfrm>
        </p:grpSpPr>
        <p:sp>
          <p:nvSpPr>
            <p:cNvPr id="34" name="object 34"/>
            <p:cNvSpPr/>
            <p:nvPr/>
          </p:nvSpPr>
          <p:spPr>
            <a:xfrm>
              <a:off x="9246108" y="5289804"/>
              <a:ext cx="2946400" cy="1478280"/>
            </a:xfrm>
            <a:custGeom>
              <a:avLst/>
              <a:gdLst/>
              <a:ahLst/>
              <a:cxnLst/>
              <a:rect l="l" t="t" r="r" b="b"/>
              <a:pathLst>
                <a:path w="2946400" h="1478279">
                  <a:moveTo>
                    <a:pt x="9144" y="710184"/>
                  </a:moveTo>
                  <a:lnTo>
                    <a:pt x="2945892" y="1478154"/>
                  </a:lnTo>
                </a:path>
                <a:path w="2946400" h="1478279">
                  <a:moveTo>
                    <a:pt x="0" y="598932"/>
                  </a:moveTo>
                  <a:lnTo>
                    <a:pt x="2945892" y="1357512"/>
                  </a:lnTo>
                </a:path>
                <a:path w="2946400" h="1478279">
                  <a:moveTo>
                    <a:pt x="10668" y="504444"/>
                  </a:moveTo>
                  <a:lnTo>
                    <a:pt x="2945892" y="1256300"/>
                  </a:lnTo>
                </a:path>
                <a:path w="2946400" h="1478279">
                  <a:moveTo>
                    <a:pt x="6096" y="266700"/>
                  </a:moveTo>
                  <a:lnTo>
                    <a:pt x="2945892" y="1016060"/>
                  </a:lnTo>
                </a:path>
                <a:path w="2946400" h="1478279">
                  <a:moveTo>
                    <a:pt x="1524" y="399288"/>
                  </a:moveTo>
                  <a:lnTo>
                    <a:pt x="2945892" y="1141902"/>
                  </a:lnTo>
                </a:path>
                <a:path w="2946400" h="1478279">
                  <a:moveTo>
                    <a:pt x="1524" y="0"/>
                  </a:moveTo>
                  <a:lnTo>
                    <a:pt x="2945892" y="758560"/>
                  </a:lnTo>
                </a:path>
                <a:path w="2946400" h="1478279">
                  <a:moveTo>
                    <a:pt x="4572" y="131064"/>
                  </a:moveTo>
                  <a:lnTo>
                    <a:pt x="2945892" y="887893"/>
                  </a:lnTo>
                </a:path>
              </a:pathLst>
            </a:custGeom>
            <a:ln w="3175">
              <a:solidFill>
                <a:srgbClr val="EEF5FA"/>
              </a:solidFill>
            </a:ln>
          </p:spPr>
          <p:txBody>
            <a:bodyPr wrap="square" lIns="0" tIns="0" rIns="0" bIns="0" rtlCol="0"/>
            <a:lstStyle/>
            <a:p>
              <a:endParaRPr/>
            </a:p>
          </p:txBody>
        </p:sp>
        <p:sp>
          <p:nvSpPr>
            <p:cNvPr id="35" name="object 35"/>
            <p:cNvSpPr/>
            <p:nvPr/>
          </p:nvSpPr>
          <p:spPr>
            <a:xfrm>
              <a:off x="9259824" y="4867656"/>
              <a:ext cx="2932430" cy="767715"/>
            </a:xfrm>
            <a:custGeom>
              <a:avLst/>
              <a:gdLst/>
              <a:ahLst/>
              <a:cxnLst/>
              <a:rect l="l" t="t" r="r" b="b"/>
              <a:pathLst>
                <a:path w="2932429" h="767714">
                  <a:moveTo>
                    <a:pt x="0" y="0"/>
                  </a:moveTo>
                  <a:lnTo>
                    <a:pt x="2932175" y="767332"/>
                  </a:lnTo>
                </a:path>
              </a:pathLst>
            </a:custGeom>
            <a:ln w="3175">
              <a:solidFill>
                <a:srgbClr val="EEF5FA"/>
              </a:solidFill>
            </a:ln>
          </p:spPr>
          <p:txBody>
            <a:bodyPr wrap="square" lIns="0" tIns="0" rIns="0" bIns="0" rtlCol="0"/>
            <a:lstStyle/>
            <a:p>
              <a:endParaRPr/>
            </a:p>
          </p:txBody>
        </p:sp>
        <p:sp>
          <p:nvSpPr>
            <p:cNvPr id="36" name="object 36"/>
            <p:cNvSpPr/>
            <p:nvPr/>
          </p:nvSpPr>
          <p:spPr>
            <a:xfrm>
              <a:off x="9236964" y="4989576"/>
              <a:ext cx="2955290" cy="910590"/>
            </a:xfrm>
            <a:custGeom>
              <a:avLst/>
              <a:gdLst/>
              <a:ahLst/>
              <a:cxnLst/>
              <a:rect l="l" t="t" r="r" b="b"/>
              <a:pathLst>
                <a:path w="2955290" h="910589">
                  <a:moveTo>
                    <a:pt x="10667" y="169163"/>
                  </a:moveTo>
                  <a:lnTo>
                    <a:pt x="2955035" y="910480"/>
                  </a:lnTo>
                </a:path>
                <a:path w="2955290" h="910589">
                  <a:moveTo>
                    <a:pt x="0" y="0"/>
                  </a:moveTo>
                  <a:lnTo>
                    <a:pt x="2955035" y="781015"/>
                  </a:lnTo>
                </a:path>
              </a:pathLst>
            </a:custGeom>
            <a:ln w="3175">
              <a:solidFill>
                <a:srgbClr val="EEF5FA"/>
              </a:solidFill>
            </a:ln>
          </p:spPr>
          <p:txBody>
            <a:bodyPr wrap="square" lIns="0" tIns="0" rIns="0" bIns="0" rtlCol="0"/>
            <a:lstStyle/>
            <a:p>
              <a:endParaRPr/>
            </a:p>
          </p:txBody>
        </p:sp>
      </p:grpSp>
      <p:sp>
        <p:nvSpPr>
          <p:cNvPr id="37" name="object 37"/>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39" name="object 39"/>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53"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sp>
        <p:nvSpPr>
          <p:cNvPr id="54" name="TextBox 53"/>
          <p:cNvSpPr txBox="1"/>
          <p:nvPr/>
        </p:nvSpPr>
        <p:spPr>
          <a:xfrm>
            <a:off x="2743200" y="1752600"/>
            <a:ext cx="5715000" cy="646331"/>
          </a:xfrm>
          <a:prstGeom prst="rect">
            <a:avLst/>
          </a:prstGeom>
          <a:noFill/>
        </p:spPr>
        <p:txBody>
          <a:bodyPr wrap="square" rtlCol="0">
            <a:spAutoFit/>
          </a:bodyPr>
          <a:lstStyle/>
          <a:p>
            <a:r>
              <a:rPr lang="ru-RU" dirty="0" smtClean="0">
                <a:solidFill>
                  <a:schemeClr val="tx2"/>
                </a:solidFill>
                <a:latin typeface="Arial Black" pitchFamily="34" charset="0"/>
              </a:rPr>
              <a:t>Органы администраций муниципальных и городских округов</a:t>
            </a:r>
            <a:endParaRPr lang="ru-RU" dirty="0">
              <a:solidFill>
                <a:schemeClr val="tx2"/>
              </a:solidFill>
              <a:latin typeface="Arial Black" pitchFamily="34" charset="0"/>
            </a:endParaRPr>
          </a:p>
        </p:txBody>
      </p:sp>
      <p:sp>
        <p:nvSpPr>
          <p:cNvPr id="55" name="TextBox 54"/>
          <p:cNvSpPr txBox="1"/>
          <p:nvPr/>
        </p:nvSpPr>
        <p:spPr>
          <a:xfrm>
            <a:off x="3810000" y="4648200"/>
            <a:ext cx="4953000" cy="1477328"/>
          </a:xfrm>
          <a:prstGeom prst="rect">
            <a:avLst/>
          </a:prstGeom>
          <a:noFill/>
        </p:spPr>
        <p:txBody>
          <a:bodyPr wrap="square" rtlCol="0">
            <a:spAutoFit/>
          </a:bodyPr>
          <a:lstStyle/>
          <a:p>
            <a:pPr algn="just"/>
            <a:r>
              <a:rPr lang="ru-RU" dirty="0" smtClean="0">
                <a:solidFill>
                  <a:schemeClr val="tx2"/>
                </a:solidFill>
                <a:latin typeface="Arial Black" pitchFamily="34" charset="0"/>
              </a:rPr>
              <a:t>Организация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социально-культурных,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коммунально-бытовых,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транспортных, торговых услуг, </a:t>
            </a:r>
            <a:endParaRPr lang="en-US" dirty="0" smtClean="0">
              <a:solidFill>
                <a:schemeClr val="tx2"/>
              </a:solidFill>
              <a:latin typeface="Arial Black" pitchFamily="34" charset="0"/>
            </a:endParaRPr>
          </a:p>
          <a:p>
            <a:pPr algn="just"/>
            <a:r>
              <a:rPr lang="ru-RU" dirty="0" smtClean="0">
                <a:solidFill>
                  <a:schemeClr val="tx2"/>
                </a:solidFill>
                <a:latin typeface="Arial Black" pitchFamily="34" charset="0"/>
              </a:rPr>
              <a:t>энергоснабжения и связи</a:t>
            </a:r>
            <a:endParaRPr lang="ru-RU" dirty="0">
              <a:solidFill>
                <a:schemeClr val="tx2"/>
              </a:solidFill>
              <a:latin typeface="Arial Black" pitchFamily="34" charset="0"/>
            </a:endParaRPr>
          </a:p>
        </p:txBody>
      </p:sp>
      <p:sp>
        <p:nvSpPr>
          <p:cNvPr id="57" name="Стрелка вниз 56"/>
          <p:cNvSpPr/>
          <p:nvPr/>
        </p:nvSpPr>
        <p:spPr>
          <a:xfrm>
            <a:off x="5105400" y="2895600"/>
            <a:ext cx="914400" cy="1524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4" name="Picture 4" descr="D:\СМО 2022\Съезд 2022\Презентация\Слайд 6\b27099832cf0805cb4d31d2f6205e214.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3810000"/>
            <a:ext cx="2571333" cy="2571333"/>
          </a:xfrm>
          <a:prstGeom prst="rect">
            <a:avLst/>
          </a:prstGeom>
          <a:noFill/>
        </p:spPr>
      </p:pic>
      <p:pic>
        <p:nvPicPr>
          <p:cNvPr id="5125" name="Picture 5" descr="D:\СМО 2022\Съезд 2022\Презентация\Слайд 6\68747470733a2f2f662e636c6f75642e6769746875622e636f6d2f6173736574732f353938343731392f313537363835312f38616137613866612d353136322d313165332d396163362d3536653261383264323565362e6a706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77200" y="762000"/>
            <a:ext cx="2438400" cy="2438400"/>
          </a:xfrm>
          <a:prstGeom prst="rect">
            <a:avLst/>
          </a:prstGeom>
          <a:noFill/>
        </p:spPr>
      </p:pic>
      <p:sp>
        <p:nvSpPr>
          <p:cNvPr id="61" name="TextBox 60"/>
          <p:cNvSpPr txBox="1"/>
          <p:nvPr/>
        </p:nvSpPr>
        <p:spPr>
          <a:xfrm>
            <a:off x="2743200" y="228600"/>
            <a:ext cx="57912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Проблемы получения государственных и муниципальных услуг</a:t>
            </a:r>
            <a:endParaRPr lang="ru-RU"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7"/>
          <p:cNvSpPr/>
          <p:nvPr/>
        </p:nvSpPr>
        <p:spPr>
          <a:xfrm>
            <a:off x="1063752" y="80924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sp>
        <p:nvSpPr>
          <p:cNvPr id="3" name="object 39"/>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026" name="Picture 2" descr="D:\Загрузки\272696283_263035942620828_6777290356582801699_n.jpg"/>
          <p:cNvPicPr>
            <a:picLocks noChangeAspect="1" noChangeArrowheads="1"/>
          </p:cNvPicPr>
          <p:nvPr/>
        </p:nvPicPr>
        <p:blipFill>
          <a:blip r:embed="rId2" cstate="print"/>
          <a:srcRect/>
          <a:stretch>
            <a:fillRect/>
          </a:stretch>
        </p:blipFill>
        <p:spPr bwMode="auto">
          <a:xfrm>
            <a:off x="152400" y="3733800"/>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D:\Загрузки\272711066_263035865954169_7143330504748308299_n.jpg"/>
          <p:cNvPicPr>
            <a:picLocks noChangeAspect="1" noChangeArrowheads="1"/>
          </p:cNvPicPr>
          <p:nvPr/>
        </p:nvPicPr>
        <p:blipFill>
          <a:blip r:embed="rId3" cstate="print"/>
          <a:srcRect/>
          <a:stretch>
            <a:fillRect/>
          </a:stretch>
        </p:blipFill>
        <p:spPr bwMode="auto">
          <a:xfrm>
            <a:off x="304800" y="914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D:\Загрузки\272686694_263035869287502_7987391513611111347_n.jpg"/>
          <p:cNvPicPr>
            <a:picLocks noChangeAspect="1" noChangeArrowheads="1"/>
          </p:cNvPicPr>
          <p:nvPr/>
        </p:nvPicPr>
        <p:blipFill>
          <a:blip r:embed="rId4" cstate="print"/>
          <a:srcRect/>
          <a:stretch>
            <a:fillRect/>
          </a:stretch>
        </p:blipFill>
        <p:spPr bwMode="auto">
          <a:xfrm>
            <a:off x="8458200" y="914400"/>
            <a:ext cx="3581401" cy="2686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D:\Загрузки\272631560_262395672684855_9153559974343264235_n.jpg"/>
          <p:cNvPicPr>
            <a:picLocks noChangeAspect="1" noChangeArrowheads="1"/>
          </p:cNvPicPr>
          <p:nvPr/>
        </p:nvPicPr>
        <p:blipFill>
          <a:blip r:embed="rId5" cstate="print"/>
          <a:srcRect/>
          <a:stretch>
            <a:fillRect/>
          </a:stretch>
        </p:blipFill>
        <p:spPr bwMode="auto">
          <a:xfrm>
            <a:off x="3733800" y="1981200"/>
            <a:ext cx="4605867"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267200" y="381000"/>
            <a:ext cx="4038600" cy="369332"/>
          </a:xfrm>
          <a:prstGeom prst="rect">
            <a:avLst/>
          </a:prstGeom>
          <a:noFill/>
        </p:spPr>
        <p:txBody>
          <a:bodyPr wrap="square" rtlCol="0">
            <a:spAutoFit/>
          </a:bodyPr>
          <a:lstStyle/>
          <a:p>
            <a:r>
              <a:rPr lang="ru-RU" dirty="0" smtClean="0">
                <a:solidFill>
                  <a:schemeClr val="tx2"/>
                </a:solidFill>
                <a:latin typeface="Arial Black" pitchFamily="34" charset="0"/>
              </a:rPr>
              <a:t>Экспертный марафон</a:t>
            </a:r>
            <a:endParaRPr lang="ru-RU" dirty="0">
              <a:solidFill>
                <a:schemeClr val="tx2"/>
              </a:solidFill>
              <a:latin typeface="Arial Black" pitchFamily="34" charset="0"/>
            </a:endParaRPr>
          </a:p>
        </p:txBody>
      </p:sp>
      <p:pic>
        <p:nvPicPr>
          <p:cNvPr id="4" name="Picture 2" descr="D:\СМО 2022\Съезд 2022\Презентация\Доп\272627682_262287236029032_3326860690856306157_n.jpg"/>
          <p:cNvPicPr>
            <a:picLocks noChangeAspect="1" noChangeArrowheads="1"/>
          </p:cNvPicPr>
          <p:nvPr/>
        </p:nvPicPr>
        <p:blipFill>
          <a:blip r:embed="rId6" cstate="print"/>
          <a:srcRect/>
          <a:stretch>
            <a:fillRect/>
          </a:stretch>
        </p:blipFill>
        <p:spPr bwMode="auto">
          <a:xfrm>
            <a:off x="8382000" y="4038600"/>
            <a:ext cx="3540468"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6"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7170" name="Picture 2" descr="D:\СМО 2022\Съезд 2022\Презентация\Слайд 8\236855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1143000"/>
            <a:ext cx="3667124" cy="3667124"/>
          </a:xfrm>
          <a:prstGeom prst="rect">
            <a:avLst/>
          </a:prstGeom>
          <a:noFill/>
        </p:spPr>
      </p:pic>
      <p:sp>
        <p:nvSpPr>
          <p:cNvPr id="18" name="TextBox 17"/>
          <p:cNvSpPr txBox="1"/>
          <p:nvPr/>
        </p:nvSpPr>
        <p:spPr>
          <a:xfrm>
            <a:off x="7162800" y="4953000"/>
            <a:ext cx="3962400" cy="923330"/>
          </a:xfrm>
          <a:prstGeom prst="rect">
            <a:avLst/>
          </a:prstGeom>
          <a:noFill/>
        </p:spPr>
        <p:txBody>
          <a:bodyPr wrap="square" rtlCol="0">
            <a:spAutoFit/>
          </a:bodyPr>
          <a:lstStyle/>
          <a:p>
            <a:pPr algn="just"/>
            <a:r>
              <a:rPr lang="ru-RU" dirty="0" smtClean="0">
                <a:latin typeface="Arial Black" pitchFamily="34" charset="0"/>
              </a:rPr>
              <a:t>Доклад о состоянии местного самоуправления в Брянской области</a:t>
            </a:r>
            <a:endParaRPr lang="ru-RU" dirty="0">
              <a:latin typeface="Arial Black" pitchFamily="34" charset="0"/>
            </a:endParaRPr>
          </a:p>
        </p:txBody>
      </p:sp>
      <p:sp>
        <p:nvSpPr>
          <p:cNvPr id="19" name="TextBox 18"/>
          <p:cNvSpPr txBox="1"/>
          <p:nvPr/>
        </p:nvSpPr>
        <p:spPr>
          <a:xfrm>
            <a:off x="1524000" y="2514600"/>
            <a:ext cx="3581400" cy="923330"/>
          </a:xfrm>
          <a:prstGeom prst="rect">
            <a:avLst/>
          </a:prstGeom>
          <a:noFill/>
        </p:spPr>
        <p:txBody>
          <a:bodyPr wrap="square" rtlCol="0">
            <a:spAutoFit/>
          </a:bodyPr>
          <a:lstStyle/>
          <a:p>
            <a:r>
              <a:rPr lang="ru-RU" dirty="0" smtClean="0">
                <a:solidFill>
                  <a:schemeClr val="tx2"/>
                </a:solidFill>
                <a:latin typeface="Arial Black" pitchFamily="34" charset="0"/>
              </a:rPr>
              <a:t>Территориальные федеральные органы государственной власти</a:t>
            </a:r>
            <a:endParaRPr lang="ru-RU" dirty="0">
              <a:solidFill>
                <a:schemeClr val="tx2"/>
              </a:solidFill>
              <a:latin typeface="Arial Black" pitchFamily="34" charset="0"/>
            </a:endParaRPr>
          </a:p>
        </p:txBody>
      </p:sp>
      <p:sp>
        <p:nvSpPr>
          <p:cNvPr id="20" name="TextBox 19"/>
          <p:cNvSpPr txBox="1"/>
          <p:nvPr/>
        </p:nvSpPr>
        <p:spPr>
          <a:xfrm>
            <a:off x="1524000" y="1295400"/>
            <a:ext cx="2971800" cy="1200329"/>
          </a:xfrm>
          <a:prstGeom prst="rect">
            <a:avLst/>
          </a:prstGeom>
          <a:noFill/>
        </p:spPr>
        <p:txBody>
          <a:bodyPr wrap="square" rtlCol="0">
            <a:spAutoFit/>
          </a:bodyPr>
          <a:lstStyle/>
          <a:p>
            <a:r>
              <a:rPr lang="ru-RU" dirty="0" smtClean="0">
                <a:solidFill>
                  <a:schemeClr val="tx2"/>
                </a:solidFill>
                <a:latin typeface="Arial Black" pitchFamily="34" charset="0"/>
              </a:rPr>
              <a:t>Федеральные</a:t>
            </a:r>
            <a:r>
              <a:rPr lang="en-US" dirty="0" smtClean="0">
                <a:solidFill>
                  <a:schemeClr val="tx2"/>
                </a:solidFill>
                <a:latin typeface="Arial Black" pitchFamily="34" charset="0"/>
              </a:rPr>
              <a:t> </a:t>
            </a:r>
            <a:r>
              <a:rPr lang="ru-RU" dirty="0" smtClean="0">
                <a:solidFill>
                  <a:schemeClr val="tx2"/>
                </a:solidFill>
                <a:latin typeface="Arial Black" pitchFamily="34" charset="0"/>
              </a:rPr>
              <a:t>органы государственной власти</a:t>
            </a:r>
            <a:endParaRPr lang="ru-RU" dirty="0">
              <a:solidFill>
                <a:schemeClr val="tx2"/>
              </a:solidFill>
              <a:latin typeface="Arial Black" pitchFamily="34" charset="0"/>
            </a:endParaRPr>
          </a:p>
        </p:txBody>
      </p:sp>
      <p:sp>
        <p:nvSpPr>
          <p:cNvPr id="21" name="TextBox 20"/>
          <p:cNvSpPr txBox="1"/>
          <p:nvPr/>
        </p:nvSpPr>
        <p:spPr>
          <a:xfrm>
            <a:off x="1524000" y="3505200"/>
            <a:ext cx="3505200" cy="923330"/>
          </a:xfrm>
          <a:prstGeom prst="rect">
            <a:avLst/>
          </a:prstGeom>
          <a:noFill/>
        </p:spPr>
        <p:txBody>
          <a:bodyPr wrap="square" rtlCol="0">
            <a:spAutoFit/>
          </a:bodyPr>
          <a:lstStyle/>
          <a:p>
            <a:r>
              <a:rPr lang="ru-RU" dirty="0" smtClean="0">
                <a:solidFill>
                  <a:schemeClr val="tx2"/>
                </a:solidFill>
                <a:latin typeface="Arial Black" pitchFamily="34" charset="0"/>
              </a:rPr>
              <a:t>Исполнительные органы государственной власти Брянской области</a:t>
            </a:r>
            <a:endParaRPr lang="ru-RU" dirty="0">
              <a:solidFill>
                <a:schemeClr val="tx2"/>
              </a:solidFill>
              <a:latin typeface="Arial Black" pitchFamily="34" charset="0"/>
            </a:endParaRPr>
          </a:p>
        </p:txBody>
      </p:sp>
      <p:sp>
        <p:nvSpPr>
          <p:cNvPr id="22" name="TextBox 21"/>
          <p:cNvSpPr txBox="1"/>
          <p:nvPr/>
        </p:nvSpPr>
        <p:spPr>
          <a:xfrm>
            <a:off x="1600200" y="4648200"/>
            <a:ext cx="3048000" cy="1200329"/>
          </a:xfrm>
          <a:prstGeom prst="rect">
            <a:avLst/>
          </a:prstGeom>
          <a:noFill/>
        </p:spPr>
        <p:txBody>
          <a:bodyPr wrap="square" rtlCol="0">
            <a:spAutoFit/>
          </a:bodyPr>
          <a:lstStyle/>
          <a:p>
            <a:r>
              <a:rPr lang="ru-RU" dirty="0" smtClean="0">
                <a:solidFill>
                  <a:schemeClr val="tx2"/>
                </a:solidFill>
                <a:latin typeface="Arial Black" pitchFamily="34" charset="0"/>
              </a:rPr>
              <a:t>Структурные подразделения Правительства Брянской области</a:t>
            </a:r>
            <a:endParaRPr lang="ru-RU" dirty="0">
              <a:solidFill>
                <a:schemeClr val="tx2"/>
              </a:solidFill>
              <a:latin typeface="Arial Black" pitchFamily="34" charset="0"/>
            </a:endParaRPr>
          </a:p>
        </p:txBody>
      </p:sp>
      <p:pic>
        <p:nvPicPr>
          <p:cNvPr id="7171" name="Picture 3" descr="D:\СМО 2022\Съезд 2022\Презентация\Слайд 8\52a19cea5d0a0a7f478c1d312d474aea.png"/>
          <p:cNvPicPr>
            <a:picLocks noChangeAspect="1" noChangeArrowheads="1"/>
          </p:cNvPicPr>
          <p:nvPr/>
        </p:nvPicPr>
        <p:blipFill>
          <a:blip r:embed="rId4" cstate="print">
            <a:clrChange>
              <a:clrFrom>
                <a:srgbClr val="FEFFFE"/>
              </a:clrFrom>
              <a:clrTo>
                <a:srgbClr val="FEFFFE">
                  <a:alpha val="0"/>
                </a:srgbClr>
              </a:clrTo>
            </a:clrChange>
          </a:blip>
          <a:srcRect/>
          <a:stretch>
            <a:fillRect/>
          </a:stretch>
        </p:blipFill>
        <p:spPr bwMode="auto">
          <a:xfrm>
            <a:off x="457200" y="1066800"/>
            <a:ext cx="1140563" cy="1141967"/>
          </a:xfrm>
          <a:prstGeom prst="rect">
            <a:avLst/>
          </a:prstGeom>
          <a:noFill/>
        </p:spPr>
      </p:pic>
      <p:pic>
        <p:nvPicPr>
          <p:cNvPr id="7174" name="Picture 6" descr="D:\СМО 2022\Съезд 2022\Презентация\Слайд 8\icon-cityhall.png"/>
          <p:cNvPicPr>
            <a:picLocks noChangeAspect="1" noChangeArrowheads="1"/>
          </p:cNvPicPr>
          <p:nvPr/>
        </p:nvPicPr>
        <p:blipFill>
          <a:blip r:embed="rId5" cstate="print"/>
          <a:srcRect/>
          <a:stretch>
            <a:fillRect/>
          </a:stretch>
        </p:blipFill>
        <p:spPr bwMode="auto">
          <a:xfrm>
            <a:off x="533400" y="2438400"/>
            <a:ext cx="919162" cy="919162"/>
          </a:xfrm>
          <a:prstGeom prst="rect">
            <a:avLst/>
          </a:prstGeom>
          <a:noFill/>
        </p:spPr>
      </p:pic>
      <p:pic>
        <p:nvPicPr>
          <p:cNvPr id="7175" name="Picture 7" descr="D:\СМО 2022\Съезд 2022\Презентация\Слайд 8\i.jpg"/>
          <p:cNvPicPr>
            <a:picLocks noChangeAspect="1" noChangeArrowheads="1"/>
          </p:cNvPicPr>
          <p:nvPr/>
        </p:nvPicPr>
        <p:blipFill>
          <a:blip r:embed="rId6" cstate="print">
            <a:clrChange>
              <a:clrFrom>
                <a:srgbClr val="F7F7F7"/>
              </a:clrFrom>
              <a:clrTo>
                <a:srgbClr val="F7F7F7">
                  <a:alpha val="0"/>
                </a:srgbClr>
              </a:clrTo>
            </a:clrChange>
          </a:blip>
          <a:srcRect/>
          <a:stretch>
            <a:fillRect/>
          </a:stretch>
        </p:blipFill>
        <p:spPr bwMode="auto">
          <a:xfrm>
            <a:off x="381000" y="3352800"/>
            <a:ext cx="1319212" cy="1085213"/>
          </a:xfrm>
          <a:prstGeom prst="rect">
            <a:avLst/>
          </a:prstGeom>
          <a:noFill/>
        </p:spPr>
      </p:pic>
      <p:pic>
        <p:nvPicPr>
          <p:cNvPr id="7176" name="Picture 8" descr="D:\СМО 2022\Съезд 2022\Презентация\Слайд 8\kisspng-computer-icons-court-criminal-law-reputation-5b2205bea8b070.106035211528956350691.jpg"/>
          <p:cNvPicPr>
            <a:picLocks noChangeAspect="1" noChangeArrowheads="1"/>
          </p:cNvPicPr>
          <p:nvPr/>
        </p:nvPicPr>
        <p:blipFill>
          <a:blip r:embed="rId7" cstate="print">
            <a:clrChange>
              <a:clrFrom>
                <a:srgbClr val="EEEEEE"/>
              </a:clrFrom>
              <a:clrTo>
                <a:srgbClr val="EEEEEE">
                  <a:alpha val="0"/>
                </a:srgbClr>
              </a:clrTo>
            </a:clrChange>
          </a:blip>
          <a:srcRect/>
          <a:stretch>
            <a:fillRect/>
          </a:stretch>
        </p:blipFill>
        <p:spPr bwMode="auto">
          <a:xfrm>
            <a:off x="228600" y="4724400"/>
            <a:ext cx="1396180" cy="961813"/>
          </a:xfrm>
          <a:prstGeom prst="rect">
            <a:avLst/>
          </a:prstGeom>
          <a:noFill/>
        </p:spPr>
      </p:pic>
      <p:cxnSp>
        <p:nvCxnSpPr>
          <p:cNvPr id="30" name="Прямая со стрелкой 29"/>
          <p:cNvCxnSpPr/>
          <p:nvPr/>
        </p:nvCxnSpPr>
        <p:spPr>
          <a:xfrm>
            <a:off x="3962400" y="1600200"/>
            <a:ext cx="2590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724400" y="2819400"/>
            <a:ext cx="1752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4800600" y="39624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4191000" y="4495800"/>
            <a:ext cx="2438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54608" y="291084"/>
            <a:ext cx="10878820" cy="0"/>
          </a:xfrm>
          <a:custGeom>
            <a:avLst/>
            <a:gdLst/>
            <a:ahLst/>
            <a:cxnLst/>
            <a:rect l="l" t="t" r="r" b="b"/>
            <a:pathLst>
              <a:path w="10878820">
                <a:moveTo>
                  <a:pt x="0" y="0"/>
                </a:moveTo>
                <a:lnTo>
                  <a:pt x="10878312" y="0"/>
                </a:lnTo>
              </a:path>
            </a:pathLst>
          </a:custGeom>
          <a:ln w="12192">
            <a:solidFill>
              <a:srgbClr val="5B9BD4"/>
            </a:solidFill>
          </a:ln>
        </p:spPr>
        <p:txBody>
          <a:bodyPr wrap="square" lIns="0" tIns="0" rIns="0" bIns="0" rtlCol="0"/>
          <a:lstStyle/>
          <a:p>
            <a:endParaRPr/>
          </a:p>
        </p:txBody>
      </p:sp>
      <p:pic>
        <p:nvPicPr>
          <p:cNvPr id="15" name="Picture 2" descr="D:\СМО 2021\Лого СМО\логотип.png"/>
          <p:cNvPicPr>
            <a:picLocks noChangeAspect="1" noChangeArrowheads="1"/>
          </p:cNvPicPr>
          <p:nvPr/>
        </p:nvPicPr>
        <p:blipFill>
          <a:blip r:embed="rId2" cstate="print"/>
          <a:srcRect/>
          <a:stretch>
            <a:fillRect/>
          </a:stretch>
        </p:blipFill>
        <p:spPr bwMode="auto">
          <a:xfrm>
            <a:off x="228600" y="152400"/>
            <a:ext cx="762000" cy="762000"/>
          </a:xfrm>
          <a:prstGeom prst="rect">
            <a:avLst/>
          </a:prstGeom>
          <a:noFill/>
        </p:spPr>
      </p:pic>
      <p:pic>
        <p:nvPicPr>
          <p:cNvPr id="2050" name="Picture 2" descr="D:\СМО 2022\Съезд 2022\Презентация\Доп\Скриншот 20-01-2022 16_37_0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3572893"/>
            <a:ext cx="7620000" cy="3285107"/>
          </a:xfrm>
          <a:prstGeom prst="rect">
            <a:avLst/>
          </a:prstGeom>
          <a:noFill/>
        </p:spPr>
      </p:pic>
      <p:pic>
        <p:nvPicPr>
          <p:cNvPr id="2051" name="Picture 3" descr="D:\СМО 2022\Съезд 2022\Презентация\Доп\Скриншот 20-01-2022 16_37_25.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914400"/>
            <a:ext cx="7981950" cy="3067050"/>
          </a:xfrm>
          <a:prstGeom prst="rect">
            <a:avLst/>
          </a:prstGeom>
          <a:noFill/>
        </p:spPr>
      </p:pic>
      <p:sp>
        <p:nvSpPr>
          <p:cNvPr id="10" name="TextBox 9"/>
          <p:cNvSpPr txBox="1"/>
          <p:nvPr/>
        </p:nvSpPr>
        <p:spPr>
          <a:xfrm>
            <a:off x="1981200" y="228600"/>
            <a:ext cx="9448800" cy="646331"/>
          </a:xfrm>
          <a:prstGeom prst="rect">
            <a:avLst/>
          </a:prstGeom>
          <a:noFill/>
        </p:spPr>
        <p:txBody>
          <a:bodyPr wrap="square" rtlCol="0">
            <a:spAutoFit/>
          </a:bodyPr>
          <a:lstStyle/>
          <a:p>
            <a:pPr algn="ctr"/>
            <a:r>
              <a:rPr lang="ru-RU" dirty="0" smtClean="0">
                <a:solidFill>
                  <a:schemeClr val="tx2"/>
                </a:solidFill>
                <a:latin typeface="Arial Black" pitchFamily="34" charset="0"/>
              </a:rPr>
              <a:t>Инициативные инвестиционные проекты для развития муниципальной экономики</a:t>
            </a:r>
            <a:endParaRPr lang="ru-RU"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TotalTime>
  <Words>511</Words>
  <Application>Microsoft Office PowerPoint</Application>
  <PresentationFormat>Произвольный</PresentationFormat>
  <Paragraphs>76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Слайд 1</vt:lpstr>
      <vt:lpstr>Слайд 2</vt:lpstr>
      <vt:lpstr>В период с 01 января 2021 года по 01 января 2022 года было проведено 44 вебинара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Корниенко Антон Андреевич</dc:creator>
  <cp:lastModifiedBy>Hp</cp:lastModifiedBy>
  <cp:revision>85</cp:revision>
  <dcterms:created xsi:type="dcterms:W3CDTF">2022-01-17T13:54:27Z</dcterms:created>
  <dcterms:modified xsi:type="dcterms:W3CDTF">2022-03-24T08:15:30Z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2021-12-21T00:00:00Z</vt:filetime>
  </property>
  <property fmtid="{D5CDD505-2E9C-101B-9397-08002B2CF9AE}" pid="3" name="Creator">
    <vt:lpwstr>Microsoft® PowerPoint® 2016</vt:lpwstr>
  </property>
  <property fmtid="{D5CDD505-2E9C-101B-9397-08002B2CF9AE}" pid="4" name="LastSaved">
    <vt:filetime>2022-01-17T00:00:00Z</vt:filetime>
  </property>
</Properties>
</file>